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570AB-CDC4-494C-A4F3-780DA8221182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D1249-37BB-456B-9AD8-57BEC8FBF9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A7D4-D16A-4A84-B846-070BCFB0710F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00C07-D056-4274-AEF3-91F9405E69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BA4E2-F00F-41E8-A3E4-5E7F644E3184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04DDE-246A-4865-A363-545E5C887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E38BC-5298-44AA-92EC-75626E222516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BC52D-D67D-44EC-A197-582A41248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0B715-9A87-43A9-A596-44FC056055FF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B092B-A8EE-43A1-A534-15B5D57E5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AB3A4-F9A9-4BD6-98E1-C53D7E6F3475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235E4-41A2-4993-8736-6A232249C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C48AC-23E3-41CF-9DE7-24BB3D3E2B66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298CB-2E46-4A47-B819-6389A3554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CBFE4-136B-453E-8C13-66E9E802004A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A09EE-B3A3-4F8C-9075-285B35EC1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32F44-FBC6-426F-9871-99D75F72F39B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C1001-D0DC-45AB-99D6-D4D8A37BF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48F24-AAD0-4FCC-B2D7-1B4FBEC01793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BD5E0-D4C6-4C15-A761-7E12C1E7B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9047D-1410-4E12-A9B5-7F07F6C5058F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3EDC-411F-48C1-A3E7-D9C62995C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8782CF-28B8-4FF2-822F-9C6B39853DA8}" type="datetimeFigureOut">
              <a:rPr lang="en-US"/>
              <a:pPr>
                <a:defRPr/>
              </a:pPr>
              <a:t>3/8/2012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D0CB89-7600-4692-B33A-CDF10E755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6600" smtClean="0">
                <a:latin typeface="Bauhaus 93" pitchFamily="82" charset="0"/>
              </a:rPr>
              <a:t>Ancient Greece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17526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Vocabulary Words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7200" b="1" dirty="0" smtClean="0">
                <a:solidFill>
                  <a:srgbClr val="FF0000"/>
                </a:solidFill>
                <a:latin typeface="Freestyle Script" pitchFamily="66" charset="0"/>
              </a:rPr>
              <a:t>By: Jay Farmer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/>
              <a:t>Colony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19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group of people that lived away from Greece but kept ties with 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602" name="AutoShape 2" descr="data:image/jpeg;base64,/9j/4AAQSkZJRgABAQAAAQABAAD/2wCEAAkGBhQSERQUExQWFRUVFxUXFxYXFRUVFxcYFBQVFxgXFhUXHCYeGBojGRQXHy8gIycpLCwsFR4xNTAqNSYtLCkBCQoKDgwOGg8PGikkHCQpLCwsLCwsLCwsLCwsLCwsLCwsLCwsKSwsLCwsLCwsKSwsLCwsLCwsLCwsLCwpLCwsLP/AABEIAMIBAwMBIgACEQEDEQH/xAAbAAACAwEBAQAAAAAAAAAAAAADBAACBQEGB//EAD0QAAEDAgQDBgQFAwMDBQAAAAEAAhEDIQQSMUEFUWETInGBkaEGMrHwQsHR4fEUFVIjYnIHgpIWJDRDov/EABsBAAMBAQEBAQAAAAAAAAAAAAECAwAEBQYH/8QALhEAAgIBAwMCAwgDAAAAAAAAAAECEQMSEyEEMUEFUSJhkTJCUnGBocHwI7HR/9oADAMBAAIRAxEAPwD4+1qKGLjGpinTTpCtkpU0yymu06aYZTTUCyjaSv2SOxi65qdQsRyFjTVexT9PDkowwyfTQl2ZfYqwwxWpTwfRHGERfBkYrcISuHDFbZw8ITqSyTZmY/Yq3Yp/+nurOoJ9ImozOxVxhk62ir5EHAykZxw6s2inHU1MiOhm1inYKjqSeyKwpobYdaZnCiudktPIEF1JFQFcqEeyU7JOdkudkm2waxM0lU0k6aS4aSG2HWImkqOpp40kN1NI4DqYk6mhOpp51NBexTcR1IScxCc1OPYgPYptFExbKoiFq6lCMMamqLEKm1N0mqiQjYamxGa1VY1M0qatGBOUyoYmKWHlXp0wmWK6gRcyU6MIoorjSjAo7LBuo42khPqIpeiUcAXXTLClyxHlvhCD3SqtoErZ/tA5ojeHgI/CuwPi8mazAHkpUwMDS62qNKNUKuL2UqbZS0kYP9GUJ2HIXoXUN0OrgQ5VXzJtex5/slzs1uYjAgDkkDQurRipEZNxEuzU7NOikqupptsTcFMi52ab7Jc7JHaBuCnZrnZpvs1DSW2zbgoaaoaSdNJVNFK8Y6yCRpIbqa1KWFk6WRamHEaLmmkjohbMF9NAexa+Iw42SFSmotWVToz3sS72p+oxLVGqEkWixMtURS1RTooM02pqm1ApBOUmq0USkw1NqZptQ6TU1TauuETlnIvTYmAyFRoRmtXXGBzSnRGhWDVZrUQMXTHGczyFWMT1CtASwar5UXiUgRzaQz8SToqGsVTKplW2EbfZft1elUCCGq4QeBDRzMZp9Veo6AlAVcU3O0BPgCVN4F3ZRZn2QKtVlKli0hwyoZ7sRrJAj1KtT4JUcQBlk/72+97IbmCHeS+qM8eaf3X9GZRYqli1v7LU/wBvL5hziysz4drO+VodImzmm0xzRXUYPxx+qFeDN+B/RmN2a52a038IqgAmm6DoYJBjWCPA+iCcI7lz9tVVTxv7y+qJ7eX8L+jEuzUdSRzExNzsr/055H0TXD3QFGfsxPsk3SoBWZhXGbERubfVcIAdlLrxMdOfUTZcebPhiuZI7MODK39kvASuIR3AdT9+6VxmIa3Wb20JjTUC8XHqvOl1OG+HZ3rBlrlGdXCUqMWi0hw6z4fmUtXpwis+OfCFlgnDlmbUalajU/ValKrVOaGgJkKIhCijRYPSCcpBK0gnaIV4EpjNIJqm1ApNTdMLtxo45sKxqMxqqxqO1q74I4ZsjWIjWKzWq4aumKOVsoGK2VEDV3KqqJNsFlXQxEyo+FpnNaJHPQdSp5ZLHBzfhWPhg8s1BeXR3D8Je6NGiQJcYAkTfcWEpihw2nBLnGwJs0wTaBOu99NIWm3DZacukgG5uBe1r2FoT2Epvy9wACY/5d06kyXCCvjc/rWed6aivkfXYvScEKu2/mYlHDAXDbawG5jFiJOu40TtRlQDLBhxm5Hk6I0EBI/EXxPQwL2NrFxzAu7jZMc7wOms62XoMNRJa14mTJvN5FhHnovIy9Rkm7nb/M9SGGEFUaX5GZT4VsTAH+I58pEI/wDaxJjNfU2kweU6fqvMfHfxtXwXZdm0RUaXEuk6OIyltotlM666L0XwVxx2KwtOu9rWl4fIbMAio5mhJgnLKnN5Ix1eArQ3XkJU4S0NJBfmvB7sEGdd9Rr7bIR4ZaASNLiTGmwgz1W5UpGwvMcr7ffmVZtGWSLguAHPa/vCRZ35Dto87/bKgdrAbGVxJEmSHAWkRA11lXqU3gwQ2oAQ6CJ1JabuGt9BpmBXnfjH49fg8U2gKYeMoeSS4Elzni0aaf7l6rhVc1WMc4Fpc0Py2kSRLXcyDN1dylFW0KoxbpM8/wAYwDbVGtax1KS5rsxYQCJLdwRbyBSvbNewZC0kEhwa4tiNYMag9dPRexx/Dw5j2x+EgdJabdNdOq+W4vHdkWHMwzlGV5LKjGEWPdF9T3tYI2MqmPO8ncnPHo9j0VZpLYJy2jvSBfk4D6BZ44SGhzgC58EtdnMEwR8swYtqNo2S9PjlJ8szljhIknMDOvjJg7aBMt4i2mQ13OIMyDaIB059Z8FRPnhicNCVV9UMJhuY3Lg0d4Ts1pGWBa97eapg6weXSBm2HeggTfUttznc+elWr06rjTfTLSJvmtaDcAi+8mNUJlAxDBoTyjvGZ5zJJi8JuQcCbHMcXAGC2JOWAQdxzi90piaebS8XBEbGLxzR8Wx4cHOabchAjaIJb7bJBzCO93iZtcAfRMnQslZWqeaVrNR6lW8RlnUEaFCqutb7811Ryy8nM4IRIURSFE+4hNDCUk7RCTop6iuqBCY5SCbptS1EJykF3YziyBmBMNah02phjV3wOGZ1oRA1daEQNXVE5ZFQ1dyq4arBqqiLBZUDiXEv6ek6rlLw2JAMGCY1gxcjZPZUWlwoV5puE0yIfabSIaOpMa2hpXH6hJLppt+x2+nxb6iFe5u8Uw9R2Gc1rnB7mvyubEtJDsptsLdeqwf+nWIqswJbXc4Ve3ecr8zn5C1t8pl0SD7rdrtoBkvqAgAH/Ue54i18slu40A16hOf3Kix3Z5xcDKwQIGUEOLbACIK/N74cT7zi07PHfHfw0OIPaO+zIdcjRIcBIyvc0i4BmNtF7DBU6gYG91sNgHM5xgx3tG8tlmcQ4+2nVaOxe5riMz5Y3KCbkMJl0C5ItELffRdHdaQMph7TTkAXBEu1OosRdKtTjUn27BlKKfwr8zB4l8KU8TlbXh4GjYO1hfOTv7nXZvg/AmUWCnSJYxsgNGSBJJNspi5JTxEPdFJ002jvSXEkicoaLucdu7Hqs7hvxCysSWio2HFrw6k+m4OvYgt1sd0k4zfngaM4+DU/p4/+x8RH4B5fKlKdF+ctFR0fNH+n/k4SJbbRtuhVxiiXM0Izd5pNxAkDu6XBPolKXEe/VaJLu7lIpuMiHOIJjKLiLkX3SxgqC5Gdxr4QoV6zar2h1RoaA45we6cwBDHgGCdwtXB4Z7PkDCBLfmLSIJmQWnrq7ZTF44TpktMPMEZvwuiQ1xBtJ2OsGA0uJNYSBBJcSZIgEm7Q4DKTPI79E7jNqm+P4Nqhw13HK+ILJJpuBtr8ugBmo2Q3pmjkvkfxP8N1ajy5oquN8gDc7cpc4wX2Agn/ACOsL6xi8WHtIDXTeAZFx/xnnovM1W1g8nPTyiCaTHAkgD5iYGWeUHx50wNY+zJ5YufdHzap8L4gNDsl7QLB3SDcG17EGy9x/UZ6bRUknL+IGBYaDKOc313lO4PHCrUJyifwENaHGCZLjYxpsV2njgWAmdpykW8Z0Hsuq2znUYxMutVoU2Zi7szaAYjyAB25JPC42jVHccSRq2HXH/HcfRH4z8O0sQc+YgxYsiLiJIiDpOu3kvP/APpStSqAsc1wDgQSXMdzu0/kU0Vx8xZuSfHY26tGWkt1PIEHlcapKu2ObuUxvygAarRq1TfMBpsSRO4IgGPH91mvq5/wkewve+v5KyFEcTSkTfxE2jqdbpCtU2BWpXYOvgP0SGIYP3091RCMzz4/fqoiuaPv+FEwpak5PYepz5JOkxP0QqqbQmlMeoO+xdOUqgSNNsg+YkWP3+icps0ET9zf73VodTKPkSXTxl3Q7ReDpsmmBZ9GmfHewvBtpzWhSwT3RDCbD8Lon0912Q6+u6OSfQJ9mGaEQBU/oK5gim6SdCHC2mhFvRBYHaEOBBAPfcYNwQSDG3h6Lrj6nj8r/RyT9Mn7jkKwCyW8cFhYnQ30uInuxcZo27uvLmI4+GmwkWi19QCNRz16baIv1npl5f0Od+m5fkO18bBDWNzGcuwExMXtPSVocKr1m068gNc4ANbE3Ly0keEyeWXrC8q/HB3ep6ksJIBlsgkAEwYuD4C8havA67W9xucvLrvexjnHMBu7nIkHmL6L5bq+vzZ5STl8N8L+/wAnu9HgxYapc+5oOL21wyu1uQtaXOmmWGTIE5A4OEAAEC4JNhamOpUHYp1Roe11RrQ54d3WMNs5D2HvHKbi/esJlaTX94tcZO40jS8id9gUFlWkauRgAeJc4gTEwIJHeJIGhOnguCNt3SPWlVGRhuCsHeqVw7IZ7zcuZoIkZSSSJMTA+YWG/peKcVqYljSzuU795ocTIIALQLkAgiNJOtkpX4Q15Dn96JABgNbaQLNEjUQSdfMUxuBlsFtQtFw0EwDBhwGki0W2U50p9n/A6Vxu0GwPEnUGkFxgiSXOnS3/AGhJYKvTkvzEmCJLqdQkWmHNbJFhM7D0zuI5n0w2gXsObM8XBMgavBkaC0bDaElg8LiXOfmLCxoaSag7pmNXxmME3hZ1Fd+Qpan24PVYbiVMEd0VAdHgtMZjMy06TbQm/inhxEtHaB1VwDTlADKomDJcXNzRBAsRZeI4dw4VCP8AQDXhzcju0c5uYuAByw7KAY3uNRazlPEPzOa4ljWPeHtYcwqAsBDsxbEBznas0tql0KTbT5M7Sqi3HeMGpUzua3MRB7jQDAyyWukzBj5vOCsmtxMuM6CLAaR4fei1q3BWvbOcg6ulpcejg5sNykFptA6k2CA4EZdDXFsxna0uGYgECPAi8EctwtLE67kJN1QbAcYfIFQAi0FxMAk2LgCCYB5jbwWziP6hzmhhpBmsjNlAvHdcCTpOo8FkUOEVGEy9om9g4zJ3bqbbLYdiixgGuQXOR1/cgDwWisifC4HgklyxfhOIbV7WnWDaLwIe2GkOyktcIi+3W58Setw1pPdLQSJAkGQYiQDYGx8D1Q3dk8ZnMBMzAOjjFs1id7yZhKY+oRGVoY4Gc4kHe0fiHiDz5Lo03zRtVeSYynUYwBrqZLR3gXb2zZQ02MzGaPZJupCm3KYAOwBeDqT3qlzBOkbeSO6mXNnnqAAJ6kjV2qG+hJFhI6R/HhELpjVHPK7FXY0RDQTE2zZxaxAAA3BSuIqOiSB4gH6n9UxxEPaPlc4kwAAT9/vCD2RtIgkSRrFvrZOmkLTMus8nmTMamOiSq0/LotPEmLExr9hJVaaqmTaM+VEQgqJrBReg1aFCmfFKYdgtK1sNXA0Hrb90HIKQzhsATc2A1+/BbWGwlNoBJHST62WLVxzgxxJsIsAATfSTP0Vvh3FF5dmyyLzHe1nU/qoybZSNXR6vCcWpkEBwGwAgemWfsJrD8fpZu6S+JjI2o4XjeIJtOvgsqlVgiCd/0TNIk2J3+9TdQaLJmg3jf+oA2k4idyxp8gXW19/ELG49wt9bI4NAcASRM8rhwByu109bLQpYUTfcj+IC0MjTra4Pv53UmxnFSVM8JQ4JlcHVGvp5jOUOBnbec1wNCII2QuJ0KVAupB7nF1wzch0yAQN5NyNW6br1latAN5ZJBvdt928hPTlAWVW+HaOJcaghxAyuLDI6A2H+OkjS+659z4viugy6aLhUasysHhKxBFPIZ0Dnd11hAzCRlLm8tteT/wDZqlPK7Lnf/kHuJtIEgwBaxiZg2W7w/gFOnSblBc29xlAk3cQ1vdbN7AR0XTw5hEi4uD3t/AA7XvzTy4ZOHTqvmLV2GpBDHAm/4h1Egaai07hMU2hs2hzLgWAOmacun4uX63o8PIPdMEdDqSb3mTttodUR2Hg5g3MJ5ibkzrvcfeox1d2dE7qqHcFV7RgEd7MZ9DA//JEKYjDuDIDWtMDLldlPegmx1jSYVGFrQOljlBddwsLX/lVr4kQNRsbX9P8AuCaUk33oEU14EaxfTy5QHAkFwcT3ZiSAXCTf+d2qle5LT4xJH8JLH1iRDSTsNGgmdOo0jWLIGa2ulvmA+/Hrok/x6dLYfju0hx9X/aCd+7AvvExcE+SG9jCSYieUk/Xp9ECpicuUnvFxg9AREzpvy0CFiMYXAlrQ0Ro0zN+l9OQ2t1yliiqQWpt8jJw+UDK0idO7E2/JdwbxIFnT4Hy0115pQY0mo5uQ5mNtmBMTFxmIuA33QXV60iHObckj8LiWxl5aHbYpt/2Bte5s1sdSbmc50GQORmNBy8uXI2BWxdHMGkFziATDS4Ra8mwH6FZJwbnw19IEjvAmHd43Nmkhp01/xCfxFM5GuMSYtmsLREiDodx4DdZTk+TOMUEx2IaAA1vOHSDBgESBp9bFK0MQQ1ufKT+I3FtYBkdR+V7CrYF9TK5wfAcTDcxmWiM0i7QJ326q2I+HYDbzB0cSRfeCbmD+2qDcpMy0ou3FBzZgnlTaBmnUHLprfe3RI8S4o50CmJuMwIaIGwibmZW6zDlsnQFsQ1lg0QYsI/O1hsgYThTKTcokjc2Li5wtJ0+ltIXRGLrklKS8GRUo93M+CQL30mNxtppqgFvS1+V9/rdauIh3k6OcWkj9EnXZaNthedTry/ddEeCLPP46kC6SJOnS6QrStPFmHeekiOsBZ1e6siTFCAouFqiYBbD/AH/KdbXgExMDZZdGSPbqmqTHGRrMC+wP37JWwoVFUk6kzr1XrOA0wKYMZZk3N+UmTqVjs4IZGV2Uci0nbcytelRa2nlm4vae8dpMT5CFOd1wHGueTfwjAdCDzWlh6XMz9/YWBga72t0loiY2A1111nnpY3WmzHE8mjkJJ3vYWXLLJStnVGFuka0RPhrBPrHP6Kz3GDy9rEEzOy8tW+IeycWyHAA62IOySxHxq4CzQLjQTy181HcTQezo3RjAzEVKZAAe0ODrtJJklp5ySSALy430l7hWEa3vMYxodDSRAAyk3IF5km4Oi8bg/iQl5d3Q/MDMQNpFuYEefgtjD8RzwWS4k6AHKDOrhABMxADbW6qFKUrfD/v6F1LikajKz2VQW14DpHZiCyqGOu4tIOaLgnwk2CHhMeHD/wBw5o1PaBhDXbBrToLNPS4jmu8SwrTSeHg1SS2SDleYuJcBYaLz9KsazXdyZdDGhohtozF5IhrZjyJtCq7SSZNy54PScFxFSq+IHZt0ILiIABynumSRHr1W9VqsabAWHIE3vvePPZU4VwoUqQptEZRqMpJm8zGh8UxiMEGgAzFt733O/j4J6dcsWzzXFcXlgmbloLQ7WxBgWgQDHiEKg4uY0hjgyO6O7EwS4hpMi4IkjYcgTuu4cDJLcxtE90X3B/FEi19xzho0jSa50BwhxGlwTAm1xAH8LncU2UUqdnma2Ff8oYbX3M67RIuPC3W9MJg3EAjNBtLgWgxEanvfeoXpKlW+a4IGWQYBkAyTaNYsJEaoNXh5c0EvMy6ZBfJ+VrR/jAAt08Um3EfcZgVcGc4OwtByNa3aLXi86DWyNh+As7xh3eyZpJLoEaRIZ4SRAPQJ+jw10uaSbidQCbATa4+ZmpNgboxwsN3DZygAi4vJ/wB0Akelk2lG1CDOCySGuJa60ETI0AJuSSS0TOmY3haVHgAyABxdbJmkTldJtlOQGcu2gGiJVIANx3pJyy0zFpAtBJ5QrU8e/cBrYgW0sJtt7aqqSXgm7YLE8PpteCWmp3YAIBEsJNwIyyXE7CRbVLnhbpBa5oaBBBbLb6Rm2gE33nxWl2rnDvQXC5FgYkk3tBt77JYVC50tJEC/e0BkbefWyfULpKUcEGiDcgtFwG3cZkwL212POys5tMuyudfYaxfnImwB9LIbZkF0kySdRMH879PyC+rJmAAbfhB0Omo3FoMXRtmpBm5CC4TIZPeJkA6RHIn3SlYtsCA0A6yRALZETbTy+i4ZE7CIOvd+aQDy5/yl3MiAb+u/IHoPr52i2TaFjEmIi+kAX8B0J+ykcVUmddJ6QUXECD43Omp5dLD0SlWrA6/vayuiTM3ENGabb3iPRZtbdPvdJNvVZ9c/fmqomxMkqLudROKDpsO0ed05gnG95SlFOUMOYEX5oMyZo0XRuOpN1rcPY10EmNOuvQWXmgx0aOPkUVvFn0QJyt5BzXH2sFMc9mKe34doEW6gpnD1QIYesHQbWsdYPJeSofEWIeabWVqQL8ogUXd0OeGAkkQRJ25L0FF2IB/+W4gb9gBN+RfA8FOcV5KRb8Gdx74dq1ajnU6L3A5YysdEwJjprqd0fA/9NqzqbXOf2biPlLCSOhIctptWq0w57v8AkaLCPYytajxNmSXAMa0Al9SKbB3gNXkAXcIl26horxY36nkOI/8ATnEQA0scTAmKjQLgD8B5wn+GfDNfCYep3WPqQTebmBlGYgGJ+pXocVjqHdBc05sr2vpkOaQH3hwsflI1U/u1LVr7iLS4b62Fv0UmkuNP7/8ASkbr7X7GBi6udwLgdBYRMxBh248RurcMYW90ZmtuTdoBkjkPfqJQatOHCZm7ptcDz1/UJ/hlMNbm5nURPKL7J0gGthsS8ADUAR0gDcm/4tJ5quLqlzxcumG7ATHLUXMXnS0XVCIk6QLWsTF0N9WY31BjaCJkkRz9PSdlaG3VCG7AgjQmQRYyIP8AkUPE4gMAcS0BzmtE83GYuJgmNI0Xk/iv4qFFwa0CRMi2h+U6SDeY/Yrw+O+J69VrQ90hr85JN5hoEydO6D77orE5EJ54wdLufYqGNZUDnB7XESJE6yesGxnldaOGe3LY/KDMkk85mba/e3xr4V+JzSeGyQCR3naNMhxO4ktblFpv6/T6WLcWyHA21FtTMm46mY5pJ43F0x8eTcRpMIklxMAkjXrpboBtaLalCxkTPmJBEfveb/ms+pWkwXf9oAuDvIJk3C6a5BknWI0F/wAQgCdz6+mSKUMNLPxNNhMEgb23QsTiRqG5gIgMDSTZumYgDmTa1wguqcpIOurtBM6D7lSlVJnyuSee5kc/ZMZWaZxpElrQdzJj222Ou6TquytJi5d8sje5NzqdNLTERZLdtsZMGRpES0XJcdBvHhcBCxGNzB3dAgc2xZu59/IdVuDUMU6hDYtGzpGt7ZjJ6TrY3CDVeQ3rfTxI19df5E4aBsjmLx5W01iD1Q2veRrm7xBGUaAjWCLD1v6ldzOqCUuIUnZmtJzsMOPesTo2YA02BQMUZIIMch8pAJsNfKbSruFwLTm3A/iInl7JXFYgtEaOgGxE8xEC/wCUq6IsXrEamDY3/XmkMQNf3uJnXfRHdULrGSDyJtzgxySz40H58+qrFk5CFT78pWfiHQm679fO2sLOxB6fRWRJiznX/cLiq533ZROIWwzlqYV6x8Pb+Vo0XLMKNTCO7wOiR49w3OWZSS534SRE5eZ0+VHov6/VNNotLw8kyDIAjduW9uSn2H78CHAOA1adVr3tADXMPzNNg4HSei9z28ALGpYgWk/n9E5RxIO4A2mfv+EsnfcePHCNN1UPBJ10Gu5BMA+AHqk/ibK7CvpD5XuBcQbiawqE3Mulw90rU4uLwbnUgOkDXQjkFn8RxD6sACQACe7+f3dcs8lPgdrg08Px6m2lTa4QWBrQ1sQAGgCHTNvzKeZiqdSmS06i82ImwB8NV5B2Fd/ibxz9PD9FZuGqTADstpgG+nhF59VB5LBFyXg9m92Zh72XNciOcdUWjULQBoDAmdrdfuF5rCOrNIF4MAz9U66oYvEg2uCT4ndGORUW0tm4941A84nWZncDT18EEkG41joTGpj0+9VnUsadwP8AyA2Rf69tpIFunTkpa4l1Fnh/jXCS/MXQbgGD38gkkD/i4C/I3MFeVBc2YF49NJ1uV7r4nwLcQ5rhUy5RFgbykcP8OUGDvvkzbKDtI87H3XZDqIRjycWTpskpWkeZ4a7/AFWkNzXB/wAbjYO2vlvtPgvs+FxEtbJE5W7mNtyb6G5O/r4bDYLDNc0jNbQaC155g2N+i9BS4y1oAGaBAHIQIAHTb2UM+dSapMvgwSgnZu0ngHWfUe87CfMzZd7SNRJ6QNpPssQ8cbpBkdee6tU40IFj6XNuttgorKvKZ0PFI1RiAAbCZ1t0Gu2o8PIKrXft006fzdZA460glwINrdbDSYG2mqIOMU9e95AfVO8kRduRotIj/wAiZOwMmdJETola1WxgnS8X3JjXnysY3CRqfEFLWCCNJB+qlLH03DQ+nPxW3EuaYdDNLtCRG0QY01A2MT9wg0q7WusbCfxRqBNrz5ec6ILsQbZb7kkAR4nXyQKteJNzaJ/UjwGqtHnki/YfPERqANd9Bte2u/kUlVql0xodhItynXQecJUYoubE2uYnwvvGvuVDVmDbxM28Sd77K8fkSlwDqNIEbibgu3iLabbJfF19rXHhr+y7iKp1met+tklXMfl57KsSTFamupSlZHqPSdWoqom2ByKIRcomEO0XJum5ZlN6ZZUlZhRrUqqdpVVkUa33ZNNqSptjpGm+sGtn7+/1XGY0nnfxSQfa9/H8lcV4iB9+ChNWVhwarMQ4D5vdd7YkjvGRfU/ZWaKpiATJGsD6o4xEDf0K5njOlTNB+Kd/k7refZR2KOmbaYhunPZZvbXkzblP2dkZ1adL628Pf9fJK8SCsgxXxbgDDs0bDX9lzD1ZHeAB5BLEk8/RWcXRp7gJNsfcG3PYdz+iplHig0wTyHt+SgpEaeqDwtGWUjcS0ugNIA/FsiuePPkgOw5iBDfCB9lVe487dDqFni9grIGJafXkuiBsIGwsUAtOu1ojw3lVaJ236orGB5GG7Y5gMsDczKjREkkmfQITm3MmT7BDM5fmvzA06Qttm3GNOdIMQu0mJcGfQXi+ltVU1yD+35rbfgKy0FrnoiYfCkwZgb3meiD20q7sRYfx+eiyg+wZ5B8YiI+/Aob68+E8uWniknvLLEnY+oshiqCN7+Stji48HPKSfI9TqDKNyAeUC2/ogudPPvW++iWy8j7+PqhOYRp9V1RSISbGXO8dDyH1SFR3P6i3orVecyUs5wVUiTZSvU6JKsiV3wk6tRUoSzhUQC9REANj0dlUpNrkVr0aBY9TrFGbiSkW1ERtRK4h1M0GYwjkijiDuQWc2oiB6RwHU2aH9xdy9wjN4n097rMD13tEuhB3Gah4n0d6ro4p0P1WX2i72iGhB3Gav906HwhW/u7Zm4WP2i72iGhG1s1jxTkeWrT+ZCqeKm/e8O7+91liooaqOlG1seq40ubllwkkk5RMcgZtvdQY8gRL3QN8otymFnGqp2q2k2pmjT4uQ24v0/NVdxh02FvRIiqoaiygl4NrY2zE1JBNRvmJ8jAlNOxc37QA+FvCD9RdZXaKdqtpXsbWxxuKeTBIJ554GnKJn7soa1SwBbf/AHSBt587JHMoHraV7G1v3NCjh3iCasRyg+s6pwYiY75JG5E7XsVh51DC2m+5tZvV8W1x1Mw3zsEM4oDT6T7lYeZw3XO1dzTOCbsVTdUbbsYTzQX43x+/NZBeeio955plEGo1H4idfLmlnYnVIueUNzimSFsaq4lJ1K0qr3FBc5MAsai6g5lxYB1qI1RREwRqIFFEDBGogUUQCWlclRRZAZYLoUUShOFXXFFgo4CrKKIMKKqpUUWMdauhRRYxFyVFFjEUUUWCRdXFFgFnoZK6oiAqSqFRRMAo5DcoosYG5CKiiIChUUUWMf/Z"/>
          <p:cNvSpPr>
            <a:spLocks noChangeAspect="1" noChangeArrowheads="1"/>
          </p:cNvSpPr>
          <p:nvPr/>
        </p:nvSpPr>
        <p:spPr bwMode="auto">
          <a:xfrm>
            <a:off x="63500" y="-741363"/>
            <a:ext cx="2019300" cy="1514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AutoShape 4" descr="data:image/jpeg;base64,/9j/4AAQSkZJRgABAQAAAQABAAD/2wCEAAkGBhQSERQUExQWFRUVFxUXFxYXFRUVFxcYFBQVFxgXFhUXHCYeGBojGRQXHy8gIycpLCwsFR4xNTAqNSYtLCkBCQoKDgwOGg8PGikkHCQpLCwsLCwsLCwsLCwsLCwsLCwsLCwsKSwsLCwsLCwsKSwsLCwsLCwsLCwsLCwpLCwsLP/AABEIAMIBAwMBIgACEQEDEQH/xAAbAAACAwEBAQAAAAAAAAAAAAADBAACBQEGB//EAD0QAAEDAgQDBgQFAwMDBQAAAAEAAhEDIQQSMUEFUWETInGBkaEGMrHwQsHR4fEUFVIjYnIHgpIWJDRDov/EABsBAAMBAQEBAQAAAAAAAAAAAAECAwAEBQYH/8QALhEAAgIBAwMCAwgDAAAAAAAAAAECEQMSEyEEMUEFUSJhkTJCUnGBocHwI7HR/9oADAMBAAIRAxEAPwD4+1qKGLjGpinTTpCtkpU0yymu06aYZTTUCyjaSv2SOxi65qdQsRyFjTVexT9PDkowwyfTQl2ZfYqwwxWpTwfRHGERfBkYrcISuHDFbZw8ITqSyTZmY/Yq3Yp/+nurOoJ9ImozOxVxhk62ir5EHAykZxw6s2inHU1MiOhm1inYKjqSeyKwpobYdaZnCiudktPIEF1JFQFcqEeyU7JOdkudkm2waxM0lU0k6aS4aSG2HWImkqOpp40kN1NI4DqYk6mhOpp51NBexTcR1IScxCc1OPYgPYptFExbKoiFq6lCMMamqLEKm1N0mqiQjYamxGa1VY1M0qatGBOUyoYmKWHlXp0wmWK6gRcyU6MIoorjSjAo7LBuo42khPqIpeiUcAXXTLClyxHlvhCD3SqtoErZ/tA5ojeHgI/CuwPi8mazAHkpUwMDS62qNKNUKuL2UqbZS0kYP9GUJ2HIXoXUN0OrgQ5VXzJtex5/slzs1uYjAgDkkDQurRipEZNxEuzU7NOikqupptsTcFMi52ab7Jc7JHaBuCnZrnZpvs1DSW2zbgoaaoaSdNJVNFK8Y6yCRpIbqa1KWFk6WRamHEaLmmkjohbMF9NAexa+Iw42SFSmotWVToz3sS72p+oxLVGqEkWixMtURS1RTooM02pqm1ApBOUmq0USkw1NqZptQ6TU1TauuETlnIvTYmAyFRoRmtXXGBzSnRGhWDVZrUQMXTHGczyFWMT1CtASwar5UXiUgRzaQz8SToqGsVTKplW2EbfZft1elUCCGq4QeBDRzMZp9Veo6AlAVcU3O0BPgCVN4F3ZRZn2QKtVlKli0hwyoZ7sRrJAj1KtT4JUcQBlk/72+97IbmCHeS+qM8eaf3X9GZRYqli1v7LU/wBvL5hziysz4drO+VodImzmm0xzRXUYPxx+qFeDN+B/RmN2a52a038IqgAmm6DoYJBjWCPA+iCcI7lz9tVVTxv7y+qJ7eX8L+jEuzUdSRzExNzsr/055H0TXD3QFGfsxPsk3SoBWZhXGbERubfVcIAdlLrxMdOfUTZcebPhiuZI7MODK39kvASuIR3AdT9+6VxmIa3Wb20JjTUC8XHqvOl1OG+HZ3rBlrlGdXCUqMWi0hw6z4fmUtXpwis+OfCFlgnDlmbUalajU/ValKrVOaGgJkKIhCijRYPSCcpBK0gnaIV4EpjNIJqm1ApNTdMLtxo45sKxqMxqqxqO1q74I4ZsjWIjWKzWq4aumKOVsoGK2VEDV3KqqJNsFlXQxEyo+FpnNaJHPQdSp5ZLHBzfhWPhg8s1BeXR3D8Je6NGiQJcYAkTfcWEpihw2nBLnGwJs0wTaBOu99NIWm3DZacukgG5uBe1r2FoT2Epvy9wACY/5d06kyXCCvjc/rWed6aivkfXYvScEKu2/mYlHDAXDbawG5jFiJOu40TtRlQDLBhxm5Hk6I0EBI/EXxPQwL2NrFxzAu7jZMc7wOms62XoMNRJa14mTJvN5FhHnovIy9Rkm7nb/M9SGGEFUaX5GZT4VsTAH+I58pEI/wDaxJjNfU2kweU6fqvMfHfxtXwXZdm0RUaXEuk6OIyltotlM666L0XwVxx2KwtOu9rWl4fIbMAio5mhJgnLKnN5Ix1eArQ3XkJU4S0NJBfmvB7sEGdd9Rr7bIR4ZaASNLiTGmwgz1W5UpGwvMcr7ffmVZtGWSLguAHPa/vCRZ35Dto87/bKgdrAbGVxJEmSHAWkRA11lXqU3gwQ2oAQ6CJ1JabuGt9BpmBXnfjH49fg8U2gKYeMoeSS4Elzni0aaf7l6rhVc1WMc4Fpc0Py2kSRLXcyDN1dylFW0KoxbpM8/wAYwDbVGtax1KS5rsxYQCJLdwRbyBSvbNewZC0kEhwa4tiNYMag9dPRexx/Dw5j2x+EgdJabdNdOq+W4vHdkWHMwzlGV5LKjGEWPdF9T3tYI2MqmPO8ncnPHo9j0VZpLYJy2jvSBfk4D6BZ44SGhzgC58EtdnMEwR8swYtqNo2S9PjlJ8szljhIknMDOvjJg7aBMt4i2mQ13OIMyDaIB059Z8FRPnhicNCVV9UMJhuY3Lg0d4Ts1pGWBa97eapg6weXSBm2HeggTfUttznc+elWr06rjTfTLSJvmtaDcAi+8mNUJlAxDBoTyjvGZ5zJJi8JuQcCbHMcXAGC2JOWAQdxzi90piaebS8XBEbGLxzR8Wx4cHOabchAjaIJb7bJBzCO93iZtcAfRMnQslZWqeaVrNR6lW8RlnUEaFCqutb7811Ryy8nM4IRIURSFE+4hNDCUk7RCTop6iuqBCY5SCbptS1EJykF3YziyBmBMNah02phjV3wOGZ1oRA1daEQNXVE5ZFQ1dyq4arBqqiLBZUDiXEv6ek6rlLw2JAMGCY1gxcjZPZUWlwoV5puE0yIfabSIaOpMa2hpXH6hJLppt+x2+nxb6iFe5u8Uw9R2Gc1rnB7mvyubEtJDsptsLdeqwf+nWIqswJbXc4Ve3ecr8zn5C1t8pl0SD7rdrtoBkvqAgAH/Ue54i18slu40A16hOf3Kix3Z5xcDKwQIGUEOLbACIK/N74cT7zi07PHfHfw0OIPaO+zIdcjRIcBIyvc0i4BmNtF7DBU6gYG91sNgHM5xgx3tG8tlmcQ4+2nVaOxe5riMz5Y3KCbkMJl0C5ItELffRdHdaQMph7TTkAXBEu1OosRdKtTjUn27BlKKfwr8zB4l8KU8TlbXh4GjYO1hfOTv7nXZvg/AmUWCnSJYxsgNGSBJJNspi5JTxEPdFJ002jvSXEkicoaLucdu7Hqs7hvxCysSWio2HFrw6k+m4OvYgt1sd0k4zfngaM4+DU/p4/+x8RH4B5fKlKdF+ctFR0fNH+n/k4SJbbRtuhVxiiXM0Izd5pNxAkDu6XBPolKXEe/VaJLu7lIpuMiHOIJjKLiLkX3SxgqC5Gdxr4QoV6zar2h1RoaA45we6cwBDHgGCdwtXB4Z7PkDCBLfmLSIJmQWnrq7ZTF44TpktMPMEZvwuiQ1xBtJ2OsGA0uJNYSBBJcSZIgEm7Q4DKTPI79E7jNqm+P4Nqhw13HK+ILJJpuBtr8ugBmo2Q3pmjkvkfxP8N1ajy5oquN8gDc7cpc4wX2Agn/ACOsL6xi8WHtIDXTeAZFx/xnnovM1W1g8nPTyiCaTHAkgD5iYGWeUHx50wNY+zJ5YufdHzap8L4gNDsl7QLB3SDcG17EGy9x/UZ6bRUknL+IGBYaDKOc313lO4PHCrUJyifwENaHGCZLjYxpsV2njgWAmdpykW8Z0Hsuq2znUYxMutVoU2Zi7szaAYjyAB25JPC42jVHccSRq2HXH/HcfRH4z8O0sQc+YgxYsiLiJIiDpOu3kvP/APpStSqAsc1wDgQSXMdzu0/kU0Vx8xZuSfHY26tGWkt1PIEHlcapKu2ObuUxvygAarRq1TfMBpsSRO4IgGPH91mvq5/wkewve+v5KyFEcTSkTfxE2jqdbpCtU2BWpXYOvgP0SGIYP3091RCMzz4/fqoiuaPv+FEwpak5PYepz5JOkxP0QqqbQmlMeoO+xdOUqgSNNsg+YkWP3+icps0ET9zf73VodTKPkSXTxl3Q7ReDpsmmBZ9GmfHewvBtpzWhSwT3RDCbD8Lon0912Q6+u6OSfQJ9mGaEQBU/oK5gim6SdCHC2mhFvRBYHaEOBBAPfcYNwQSDG3h6Lrj6nj8r/RyT9Mn7jkKwCyW8cFhYnQ30uInuxcZo27uvLmI4+GmwkWi19QCNRz16baIv1npl5f0Od+m5fkO18bBDWNzGcuwExMXtPSVocKr1m068gNc4ANbE3Ly0keEyeWXrC8q/HB3ep6ksJIBlsgkAEwYuD4C8havA67W9xucvLrvexjnHMBu7nIkHmL6L5bq+vzZ5STl8N8L+/wAnu9HgxYapc+5oOL21wyu1uQtaXOmmWGTIE5A4OEAAEC4JNhamOpUHYp1Roe11RrQ54d3WMNs5D2HvHKbi/esJlaTX94tcZO40jS8id9gUFlWkauRgAeJc4gTEwIJHeJIGhOnguCNt3SPWlVGRhuCsHeqVw7IZ7zcuZoIkZSSSJMTA+YWG/peKcVqYljSzuU795ocTIIALQLkAgiNJOtkpX4Q15Dn96JABgNbaQLNEjUQSdfMUxuBlsFtQtFw0EwDBhwGki0W2U50p9n/A6Vxu0GwPEnUGkFxgiSXOnS3/AGhJYKvTkvzEmCJLqdQkWmHNbJFhM7D0zuI5n0w2gXsObM8XBMgavBkaC0bDaElg8LiXOfmLCxoaSag7pmNXxmME3hZ1Fd+Qpan24PVYbiVMEd0VAdHgtMZjMy06TbQm/inhxEtHaB1VwDTlADKomDJcXNzRBAsRZeI4dw4VCP8AQDXhzcju0c5uYuAByw7KAY3uNRazlPEPzOa4ljWPeHtYcwqAsBDsxbEBznas0tql0KTbT5M7Sqi3HeMGpUzua3MRB7jQDAyyWukzBj5vOCsmtxMuM6CLAaR4fei1q3BWvbOcg6ulpcejg5sNykFptA6k2CA4EZdDXFsxna0uGYgECPAi8EctwtLE67kJN1QbAcYfIFQAi0FxMAk2LgCCYB5jbwWziP6hzmhhpBmsjNlAvHdcCTpOo8FkUOEVGEy9om9g4zJ3bqbbLYdiixgGuQXOR1/cgDwWisifC4HgklyxfhOIbV7WnWDaLwIe2GkOyktcIi+3W58Setw1pPdLQSJAkGQYiQDYGx8D1Q3dk8ZnMBMzAOjjFs1id7yZhKY+oRGVoY4Gc4kHe0fiHiDz5Lo03zRtVeSYynUYwBrqZLR3gXb2zZQ02MzGaPZJupCm3KYAOwBeDqT3qlzBOkbeSO6mXNnnqAAJ6kjV2qG+hJFhI6R/HhELpjVHPK7FXY0RDQTE2zZxaxAAA3BSuIqOiSB4gH6n9UxxEPaPlc4kwAAT9/vCD2RtIgkSRrFvrZOmkLTMus8nmTMamOiSq0/LotPEmLExr9hJVaaqmTaM+VEQgqJrBReg1aFCmfFKYdgtK1sNXA0Hrb90HIKQzhsATc2A1+/BbWGwlNoBJHST62WLVxzgxxJsIsAATfSTP0Vvh3FF5dmyyLzHe1nU/qoybZSNXR6vCcWpkEBwGwAgemWfsJrD8fpZu6S+JjI2o4XjeIJtOvgsqlVgiCd/0TNIk2J3+9TdQaLJmg3jf+oA2k4idyxp8gXW19/ELG49wt9bI4NAcASRM8rhwByu109bLQpYUTfcj+IC0MjTra4Pv53UmxnFSVM8JQ4JlcHVGvp5jOUOBnbec1wNCII2QuJ0KVAupB7nF1wzch0yAQN5NyNW6br1latAN5ZJBvdt928hPTlAWVW+HaOJcaghxAyuLDI6A2H+OkjS+659z4viugy6aLhUasysHhKxBFPIZ0Dnd11hAzCRlLm8tteT/wDZqlPK7Lnf/kHuJtIEgwBaxiZg2W7w/gFOnSblBc29xlAk3cQ1vdbN7AR0XTw5hEi4uD3t/AA7XvzTy4ZOHTqvmLV2GpBDHAm/4h1Egaai07hMU2hs2hzLgWAOmacun4uX63o8PIPdMEdDqSb3mTttodUR2Hg5g3MJ5ibkzrvcfeox1d2dE7qqHcFV7RgEd7MZ9DA//JEKYjDuDIDWtMDLldlPegmx1jSYVGFrQOljlBddwsLX/lVr4kQNRsbX9P8AuCaUk33oEU14EaxfTy5QHAkFwcT3ZiSAXCTf+d2qle5LT4xJH8JLH1iRDSTsNGgmdOo0jWLIGa2ulvmA+/Hrok/x6dLYfju0hx9X/aCd+7AvvExcE+SG9jCSYieUk/Xp9ECpicuUnvFxg9AREzpvy0CFiMYXAlrQ0Ro0zN+l9OQ2t1yliiqQWpt8jJw+UDK0idO7E2/JdwbxIFnT4Hy0115pQY0mo5uQ5mNtmBMTFxmIuA33QXV60iHObckj8LiWxl5aHbYpt/2Bte5s1sdSbmc50GQORmNBy8uXI2BWxdHMGkFziATDS4Ra8mwH6FZJwbnw19IEjvAmHd43Nmkhp01/xCfxFM5GuMSYtmsLREiDodx4DdZTk+TOMUEx2IaAA1vOHSDBgESBp9bFK0MQQ1ufKT+I3FtYBkdR+V7CrYF9TK5wfAcTDcxmWiM0i7QJ326q2I+HYDbzB0cSRfeCbmD+2qDcpMy0ou3FBzZgnlTaBmnUHLprfe3RI8S4o50CmJuMwIaIGwibmZW6zDlsnQFsQ1lg0QYsI/O1hsgYThTKTcokjc2Li5wtJ0+ltIXRGLrklKS8GRUo93M+CQL30mNxtppqgFvS1+V9/rdauIh3k6OcWkj9EnXZaNthedTry/ddEeCLPP46kC6SJOnS6QrStPFmHeekiOsBZ1e6siTFCAouFqiYBbD/AH/KdbXgExMDZZdGSPbqmqTHGRrMC+wP37JWwoVFUk6kzr1XrOA0wKYMZZk3N+UmTqVjs4IZGV2Uci0nbcytelRa2nlm4vae8dpMT5CFOd1wHGueTfwjAdCDzWlh6XMz9/YWBga72t0loiY2A1111nnpY3WmzHE8mjkJJ3vYWXLLJStnVGFuka0RPhrBPrHP6Kz3GDy9rEEzOy8tW+IeycWyHAA62IOySxHxq4CzQLjQTy181HcTQezo3RjAzEVKZAAe0ODrtJJklp5ySSALy430l7hWEa3vMYxodDSRAAyk3IF5km4Oi8bg/iQl5d3Q/MDMQNpFuYEefgtjD8RzwWS4k6AHKDOrhABMxADbW6qFKUrfD/v6F1LikajKz2VQW14DpHZiCyqGOu4tIOaLgnwk2CHhMeHD/wBw5o1PaBhDXbBrToLNPS4jmu8SwrTSeHg1SS2SDleYuJcBYaLz9KsazXdyZdDGhohtozF5IhrZjyJtCq7SSZNy54PScFxFSq+IHZt0ILiIABynumSRHr1W9VqsabAWHIE3vvePPZU4VwoUqQptEZRqMpJm8zGh8UxiMEGgAzFt733O/j4J6dcsWzzXFcXlgmbloLQ7WxBgWgQDHiEKg4uY0hjgyO6O7EwS4hpMi4IkjYcgTuu4cDJLcxtE90X3B/FEi19xzho0jSa50BwhxGlwTAm1xAH8LncU2UUqdnma2Ff8oYbX3M67RIuPC3W9MJg3EAjNBtLgWgxEanvfeoXpKlW+a4IGWQYBkAyTaNYsJEaoNXh5c0EvMy6ZBfJ+VrR/jAAt08Um3EfcZgVcGc4OwtByNa3aLXi86DWyNh+As7xh3eyZpJLoEaRIZ4SRAPQJ+jw10uaSbidQCbATa4+ZmpNgboxwsN3DZygAi4vJ/wB0Akelk2lG1CDOCySGuJa60ETI0AJuSSS0TOmY3haVHgAyABxdbJmkTldJtlOQGcu2gGiJVIANx3pJyy0zFpAtBJ5QrU8e/cBrYgW0sJtt7aqqSXgm7YLE8PpteCWmp3YAIBEsJNwIyyXE7CRbVLnhbpBa5oaBBBbLb6Rm2gE33nxWl2rnDvQXC5FgYkk3tBt77JYVC50tJEC/e0BkbefWyfULpKUcEGiDcgtFwG3cZkwL212POys5tMuyudfYaxfnImwB9LIbZkF0kySdRMH879PyC+rJmAAbfhB0Omo3FoMXRtmpBm5CC4TIZPeJkA6RHIn3SlYtsCA0A6yRALZETbTy+i4ZE7CIOvd+aQDy5/yl3MiAb+u/IHoPr52i2TaFjEmIi+kAX8B0J+ykcVUmddJ6QUXECD43Omp5dLD0SlWrA6/vayuiTM3ENGabb3iPRZtbdPvdJNvVZ9c/fmqomxMkqLudROKDpsO0ed05gnG95SlFOUMOYEX5oMyZo0XRuOpN1rcPY10EmNOuvQWXmgx0aOPkUVvFn0QJyt5BzXH2sFMc9mKe34doEW6gpnD1QIYesHQbWsdYPJeSofEWIeabWVqQL8ogUXd0OeGAkkQRJ25L0FF2IB/+W4gb9gBN+RfA8FOcV5KRb8Gdx74dq1ajnU6L3A5YysdEwJjprqd0fA/9NqzqbXOf2biPlLCSOhIctptWq0w57v8AkaLCPYytajxNmSXAMa0Al9SKbB3gNXkAXcIl26horxY36nkOI/8ATnEQA0scTAmKjQLgD8B5wn+GfDNfCYep3WPqQTebmBlGYgGJ+pXocVjqHdBc05sr2vpkOaQH3hwsflI1U/u1LVr7iLS4b62Fv0UmkuNP7/8ASkbr7X7GBi6udwLgdBYRMxBh248RurcMYW90ZmtuTdoBkjkPfqJQatOHCZm7ptcDz1/UJ/hlMNbm5nURPKL7J0gGthsS8ADUAR0gDcm/4tJ5quLqlzxcumG7ATHLUXMXnS0XVCIk6QLWsTF0N9WY31BjaCJkkRz9PSdlaG3VCG7AgjQmQRYyIP8AkUPE4gMAcS0BzmtE83GYuJgmNI0Xk/iv4qFFwa0CRMi2h+U6SDeY/Yrw+O+J69VrQ90hr85JN5hoEydO6D77orE5EJ54wdLufYqGNZUDnB7XESJE6yesGxnldaOGe3LY/KDMkk85mba/e3xr4V+JzSeGyQCR3naNMhxO4ktblFpv6/T6WLcWyHA21FtTMm46mY5pJ43F0x8eTcRpMIklxMAkjXrpboBtaLalCxkTPmJBEfveb/ms+pWkwXf9oAuDvIJk3C6a5BknWI0F/wAQgCdz6+mSKUMNLPxNNhMEgb23QsTiRqG5gIgMDSTZumYgDmTa1wguqcpIOurtBM6D7lSlVJnyuSee5kc/ZMZWaZxpElrQdzJj222Ou6TquytJi5d8sje5NzqdNLTERZLdtsZMGRpES0XJcdBvHhcBCxGNzB3dAgc2xZu59/IdVuDUMU6hDYtGzpGt7ZjJ6TrY3CDVeQ3rfTxI19df5E4aBsjmLx5W01iD1Q2veRrm7xBGUaAjWCLD1v6ldzOqCUuIUnZmtJzsMOPesTo2YA02BQMUZIIMch8pAJsNfKbSruFwLTm3A/iInl7JXFYgtEaOgGxE8xEC/wCUq6IsXrEamDY3/XmkMQNf3uJnXfRHdULrGSDyJtzgxySz40H58+qrFk5CFT78pWfiHQm679fO2sLOxB6fRWRJiznX/cLiq533ZROIWwzlqYV6x8Pb+Vo0XLMKNTCO7wOiR49w3OWZSS534SRE5eZ0+VHov6/VNNotLw8kyDIAjduW9uSn2H78CHAOA1adVr3tADXMPzNNg4HSei9z28ALGpYgWk/n9E5RxIO4A2mfv+EsnfcePHCNN1UPBJ10Gu5BMA+AHqk/ibK7CvpD5XuBcQbiawqE3Mulw90rU4uLwbnUgOkDXQjkFn8RxD6sACQACe7+f3dcs8lPgdrg08Px6m2lTa4QWBrQ1sQAGgCHTNvzKeZiqdSmS06i82ImwB8NV5B2Fd/ibxz9PD9FZuGqTADstpgG+nhF59VB5LBFyXg9m92Zh72XNciOcdUWjULQBoDAmdrdfuF5rCOrNIF4MAz9U66oYvEg2uCT4ndGORUW0tm4941A84nWZncDT18EEkG41joTGpj0+9VnUsadwP8AyA2Rf69tpIFunTkpa4l1Fnh/jXCS/MXQbgGD38gkkD/i4C/I3MFeVBc2YF49NJ1uV7r4nwLcQ5rhUy5RFgbykcP8OUGDvvkzbKDtI87H3XZDqIRjycWTpskpWkeZ4a7/AFWkNzXB/wAbjYO2vlvtPgvs+FxEtbJE5W7mNtyb6G5O/r4bDYLDNc0jNbQaC155g2N+i9BS4y1oAGaBAHIQIAHTb2UM+dSapMvgwSgnZu0ngHWfUe87CfMzZd7SNRJ6QNpPssQ8cbpBkdee6tU40IFj6XNuttgorKvKZ0PFI1RiAAbCZ1t0Gu2o8PIKrXft006fzdZA460glwINrdbDSYG2mqIOMU9e95AfVO8kRduRotIj/wAiZOwMmdJETola1WxgnS8X3JjXnysY3CRqfEFLWCCNJB+qlLH03DQ+nPxW3EuaYdDNLtCRG0QY01A2MT9wg0q7WusbCfxRqBNrz5ec6ILsQbZb7kkAR4nXyQKteJNzaJ/UjwGqtHnki/YfPERqANd9Bte2u/kUlVql0xodhItynXQecJUYoubE2uYnwvvGvuVDVmDbxM28Sd77K8fkSlwDqNIEbibgu3iLabbJfF19rXHhr+y7iKp1met+tklXMfl57KsSTFamupSlZHqPSdWoqom2ByKIRcomEO0XJum5ZlN6ZZUlZhRrUqqdpVVkUa33ZNNqSptjpGm+sGtn7+/1XGY0nnfxSQfa9/H8lcV4iB9+ChNWVhwarMQ4D5vdd7YkjvGRfU/ZWaKpiATJGsD6o4xEDf0K5njOlTNB+Kd/k7refZR2KOmbaYhunPZZvbXkzblP2dkZ1adL628Pf9fJK8SCsgxXxbgDDs0bDX9lzD1ZHeAB5BLEk8/RWcXRp7gJNsfcG3PYdz+iplHig0wTyHt+SgpEaeqDwtGWUjcS0ugNIA/FsiuePPkgOw5iBDfCB9lVe487dDqFni9grIGJafXkuiBsIGwsUAtOu1ojw3lVaJ236orGB5GG7Y5gMsDczKjREkkmfQITm3MmT7BDM5fmvzA06Qttm3GNOdIMQu0mJcGfQXi+ltVU1yD+35rbfgKy0FrnoiYfCkwZgb3meiD20q7sRYfx+eiyg+wZ5B8YiI+/Aob68+E8uWniknvLLEnY+oshiqCN7+Stji48HPKSfI9TqDKNyAeUC2/ogudPPvW++iWy8j7+PqhOYRp9V1RSISbGXO8dDyH1SFR3P6i3orVecyUs5wVUiTZSvU6JKsiV3wk6tRUoSzhUQC9REANj0dlUpNrkVr0aBY9TrFGbiSkW1ERtRK4h1M0GYwjkijiDuQWc2oiB6RwHU2aH9xdy9wjN4n097rMD13tEuhB3Gah4n0d6ro4p0P1WX2i72iGhB3Gav906HwhW/u7Zm4WP2i72iGhG1s1jxTkeWrT+ZCqeKm/e8O7+91liooaqOlG1seq40ubllwkkk5RMcgZtvdQY8gRL3QN8otymFnGqp2q2k2pmjT4uQ24v0/NVdxh02FvRIiqoaiygl4NrY2zE1JBNRvmJ8jAlNOxc37QA+FvCD9RdZXaKdqtpXsbWxxuKeTBIJ554GnKJn7soa1SwBbf/AHSBt587JHMoHraV7G1v3NCjh3iCasRyg+s6pwYiY75JG5E7XsVh51DC2m+5tZvV8W1x1Mw3zsEM4oDT6T7lYeZw3XO1dzTOCbsVTdUbbsYTzQX43x+/NZBeeio955plEGo1H4idfLmlnYnVIueUNzimSFsaq4lJ1K0qr3FBc5MAsai6g5lxYB1qI1RREwRqIFFEDBGogUUQCWlclRRZAZYLoUUShOFXXFFgo4CrKKIMKKqpUUWMdauhRRYxFyVFFjEUUUWCRdXFFgFnoZK6oiAqSqFRRMAo5DcoosYG5CKiiIChUUUWMf/Z"/>
          <p:cNvSpPr>
            <a:spLocks noChangeAspect="1" noChangeArrowheads="1"/>
          </p:cNvSpPr>
          <p:nvPr/>
        </p:nvSpPr>
        <p:spPr bwMode="auto">
          <a:xfrm>
            <a:off x="63500" y="-741363"/>
            <a:ext cx="2019300" cy="1514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6" name="AutoShape 6" descr="data:image/jpeg;base64,/9j/4AAQSkZJRgABAQAAAQABAAD/2wCEAAkGBhQSEBQUExQUFBUWFRkYGBgYGBsdHBcXGBgYGBYYGRUfHyYeGCAjGRcaIC8gIycrLCwsFR4xNTAqNSYrLikBCQoKDgwOGg8PGi0lHyUsLywwLi8vKi40LC8sKSwsLCwtLCk0KiwqKSksKikvLCwqLCwpLCwsLCwqLCwsLCwsLP/AABEIAKMBNQMBIgACEQEDEQH/xAAbAAABBQEBAAAAAAAAAAAAAAAAAQMEBQYCB//EAEoQAAIBAgQDBAMNBAgGAgMAAAECEQADBBIhMQUTQQYiUWEycYEHFBYXI0JTVJGSoaPSRFKDwzM0cnOTscHRFUNisuHwgsIkY/H/xAAbAQABBQEBAAAAAAAAAAAAAAAAAQIDBAUGB//EADMRAAEEAAQDBQgCAwEBAAAAAAEAAgMRBBIhMRNBUQVhcZHwFCIyM4GhsdHB4RVS8SNC/9oADAMBAAIRAxEAPwC84FwOw+Fss1tWZrakkkySRqSZqd8HcP8AQr+P+9HZv+p4f+6X/KrKtprG5RoshzjZ1Vb8HcP9Cv4/70fB3D/Qr+P+9TPfifvp6WX0l9L93f0vLeubXELbbOu7AagSV9KJ9KPEU/hjokzO6qp4n2WtsENtFGW4jMuZl5ihhmUuJKiJ2BnaK0vCcBhLwIOGRLixmQgGJ2KsNGUwYPlqAZFRLN5XEqysPFSCPtGlReJcLF1WglbhTKry3dOpVsgYAkEkg7ifZWbjsBxxbTTgrEOILDTtlKxPuZ4YlijXEzTpIYAmdRmBKxOgBA0HnN0OzGF+gt/dpjs/xq7etsWskBXZVYMhFwKSrMBMjvKdwJ0I3q0GLHzpTr3oEjy1rkpDPeVxuu+/wtQZdwoL9lsMRHJtjzApu12ew85Ww9oGJkDQxofMb/jVm+JGmXvE7AHceM9B50gAuCdVIkaGCPEf5fgaaHPA94mvx69aoNXoofwZwv0Fv7tHwYwv0Fv7tSwuRxqSraakmG1O5OxH+Q8akVG5zhs4pwVZ8GML9Bb+7TLdm8NzFHJtxlJgL1EDX7at7tzKpY7AE/ZrTdpIlniSPYo8Af8AXrTmPeATfckIGyhfBjC/QW/u0fBjC/QW/u1MOKn0FLeB2H2+HmKXlOd3j1KP9Zo98fE6vP8AhFjkoXwZwv0Fv7tHwYwv0Fv7tSzhyNVYk+DEkN+n1inbV4MNN+oO4PgRSEuqw4kIVf8ABjC/QW/u0fBjC/QW/u1OfFoN2Hn5evw9tO00ukG5KXRVnwYwv0Fv7tHwYwv0Fv7tWdFJxH9SlpVnwYwv0Fv7tHwYwv0Fv7tWdFHEf1KKVZ8GML9Bb+7R8GML9Bb+7VnRRxH9SilWfBjC/QW/u0fBjC/QW/u1Z0UcR/UopVnwYwv0Fv7tHwYwv0Fv7tWdFHEf1KKVZ8GML9Bb+7R8GML9Bb+7VnRRxH9SilWfBjC/QW/u0h7NYUf8i19gqbjsatm21x5yr4CSSSAAB1JJA9tZjifFL2J7iBrFnUOWAz3VMKyhd7YILd6Z9EjztYaCfEGmX48lG+RjBblxxDEYJAxTCrdCGGYBQk7FQxPfM6QoOpAneLu12cwzKD73RZAMFRInofMVk8I9vDXLBxOchLmW2QyG3MFEPKIDDKhB0LEEdevoVS45nAcGNzeJ5+HcmxOzi9FWfBjC/QW/u0fBjC/QW/u1Z0VQ4j+pU1LyX3YOH27HvXlKLebmzklZjlRMHWJP20VJ9279k/jfyaStnDOJiGvq1Gd1bdm/6nh/7pf8qi4ftXba69vK8rfWzK96S+YBjHoiUYeOgPWnuz2KVcHZllGWyhbUSogQSNxXVjBYYsAttJADL3SNFbMGUkDNDNMiYzeevXRvYBTtyNFikak0s5wsYJQjBryOAl0LAY5XC2lQEW4b01EgZu96VNWsHggEIfEZLTq2Zj3Tms84HVJbLbtAdCAY1rW2+BWFMi0gIjYfulSPsKKf/iKUcFsbcpIgCI0gKyAR/Zdh6jFWuNrdlGYKp4BicLYQpaa4AWWQ6kEEZMOJGURqgmeuY7Vc8N4pbxCF7TZlBKz5iD/kQfbTGG7O2EiLanK7Osj0SzZiB5ZhIqXg8DbtLltoqLMwogSfL2D7Kje5rtdbTTSl9meJhbr4SVJUNdWDqqs+Yq67iC/dI0I00I10pUHesHhbqWeJW7mT0/kXuE6B7i5raxPdY8sCRvzFHq3tcD2nGI8Q7Lz1/a2YHF0YtcpaAmABO8Df10zeWHVthsT46QoPlJ+2KkUjKCIOoNUGvo2VMQhlnelqPh7gCd46ZiASegYgCeu1Ji8QwBFtczwPUJO51HgdvCncNxdl/wCJMwq05ibRZYEbg67GDMVHxdm4ymBbLAd0kbHyBBApMJi3gi4BnBOiayPHwH2/jpUoMWXYqekwfwmpffiIBrQ+vEJNHJrh2JZ0llysCQfZ1jpUmuLNrKN5Mkk+ZM7V3UEhaXktGic261RTdzDqxllU+sA05RTQSNQl3SKgAgAAeFMe9MuqaEdCTBHgfDyPSpFFOD3DmkICYLXPBV9ZJ/CB/nTlh8ygnSQDTeN/oz4aT/ZBGb8Jp+nOILLrn6/KQbooooqJORRRRQhFFFFCE1isWltS9x1RRALMwUAkwNTpqSB7ao+M9pLiOy2LYflqGcsfSDLKrbAMknxMDSOsiX2kxqpaCNb5vNbl5c2XQgsTm6ejoR84rqNxnuFYPl24y5SSSRMmJOWSNJyxOXSZitrszANnOeQaflVMRPwxQ3Vj2d4pcGHOIxOIV7Z0A5cMjhsjKSAMxzaZQpg7M29McV7XsxKWFdYhmuFJItAnmulogt3e6JZf+ZIBANQMfhAgDWrSlywEqqyoO7gEgEz4nrOsQbbs7jUVhh/ez28ykl2KNzGGrlmBlvS9IgSSRA0mbFYEYcmTLm57UAO/qkim4ml1+VnLfEme8TfvOyd11MDluiD5NyAAEgvmLDulonKQoqzbiqDKIeX9Actxn1A7kgBtWHXqKkcbwdlbyrYQJeUhyylgtncBuWCEZ2EgAiI1aQAGZxOFa6yteuFyoAXKMkEEGZUzJgda0sFJK9twsAab38O7cd6rzNYD75JKmcAwvOvtddbiCycttWV0Jdll7hUgZhDZRuJDnwjUVj7RvW9LN0qCQcrg3ACP3ZYFQdiJjXSDrU632iuqRzLasnU2icy+fLb0h6jO0A9MrH4DFySGQi/D9bqxDNEGhoNLRUVDwPGLN6eW4JG66hl/tIYZdxuOtTKwy0tNEK5uvLvdu/ZP438mkpfdu/ZP438mkrZw3yh65qM7rUdieH2L3DcIzWbJIRSCEGjqdWBOs5lmepq+4lwpL4UPmBRsylWKkGCp1GuoJ0qN2TthcBhQJjkW9yTuoO5q1rKdI4PJaeafQIorP4js06ibV5iQdEuhSpH7pcLnHk0mOoaqy7jRb0vA2T/+zRZ8rvoN9s+VbOmr4bQrrB1GmorTwva08ZpxzDv/AH+1WkwzHbaeCytjEK4lGVhtKkEfaKW/eCKzMYVQST5ASascVwC3duu4a9ZuNBbK2jFQFVoIIaAAIGh+cDTNns9ea4outbNtWDEqGBuFYKqUOiDMAT3mnLGgJrab2xDkJdo6tuvgVUOEdemy64NwJ1t5ruV3a4t/IVgW3yZcobUkrp3vFdhNX1m7mExGpBHmNDXdR7q5O8DoSJXoZIBPkda5V0hmJzblaQGUabKRXF14UmJgbVS8cxV8Yizylc27ZD3YiGDsEg9WypzHIXWQntqvhLiXDoEg8tGJWzcLW3dcR8nAPfhrSDmDTveYpjYyaKcStMqf0Y0OrOfCCD+sVItYdVnKIn/32bn7aoOzeOxFy6y3reVbdtVBYHMTCnMW1DZgZOxBWNdai8VxuLS/cycxrRvIqgL6EWlY6gSUckgnoyj97SV4cTlvl/N/ymgBawtGppEuAiQQR5GsXZ4xiVW+blt2ykG0GRmDFiAZ1EBdoOvenaK64d2n5t+2gtBjcuvnlScqQ0FbmzZcoDQDGYSRIpBBpf49etktraVzduhVLMQqqCSSYAA1JJOgAHWmveg6FgOozHX/AFHsiq3tEHTDXipOXlXJ6kd0zqekT4wY6UxkbXuDQ7z9HVBJGtKPiu1h1Nm1zEXd2cWwfFlkGVGveMAxpNXHDcZzbKXMjJnUNlbcT4/+/ZtWYxGGD22tn0WUr7CI9ulRbrYh1N12Zb6p8kqNorKvqAbO41DToQNNa6DEdjCmth6Gyft5qjHi9y5bqimcFjFu21uIZVhIP+hHQjYjoQRT1cyRWhWgmMb6B8NM0fuz3vwp5RppS0yMGv8A1DyDMAPUJgVICC2iko3aeoqOOYNBDeZMaeBAG/n/APym7+IcdAuoGuokzueg8/OlERcaBHn6KQupTKKKKiTkVGxYMrDEAmIG+vX2Adaeu3go19gG5PgBTN1GeBlygGZJEj+zG3rnrU0Qo5jt69aJruiynEOKC/dawqOOVfUu8zmFvPEtHd+VVRlBkqSYAqTXDJF/EyACb0mBEg27eU+fdAE+KmnK7fs+NrIGkc6P2WPiHEvI6IprK63FuW2CsFZe8uZSGKkyJBB7o1BHt0h2irckbZGlrxYKha4tNhNWVaXe4QXdszZRCjQKFXrAVQJOp1OmwdoopWMDGhrdghxLjZRRRRTk1MYrApdADqGjx/EeYI0I2IMEGuDZa0C9hnV1EhcxZXjZGViRqO6IgiRBEVKpu9eCKWbQASf/AANyfIb1FJDHICHgJ7XuadCsv7smJW4mBdDKuLrKR1BFkg0VD907Bm1hsArCGi+zDTRnNp2GmmhYj2UVy0IAZQ21/K2ivSezhdcFhyIYci2Y2I7g0Hj+HrqwfEn5qkxqZBGngAdzUXsx/UsN/cW/+wVZ1kOeMxtqfXemPfX/AEPPq/12/GlGLXrK/wBoEfidKepGWRB1FNtnT7paKauiToYcaj1HeR1FdWb0yCIYbj/Ig9QaS3hgpkTtAEmBO8fYKTEWzoy+kPxHUf8AvUCnW0+79/XL8flNd09UazYJMuSSG08PEEL/ALztTlrFqxgHWJjw8QfA+VO023R2CKS6FM4y/ktu4GYqrNExMAmJ6TFYrAW7y3rt9Li2xeVSEVQQDvqConSddCc52ImtP2kxot4W8cyhuW0BjvpEASJJ2A8ayXFuFXHs2rakFrbK2bQa20fIY1ibgT1SfCtrsnCxyhzni6r+VBNiXwgtYfiFHTvB08lLx3FsZbBuIVuEss21XSJ1YzLbBV0MAEnWNLu/2tshV5bLed9ktOpjQklmkBQI3PlpWJw3DMXbYZSIa6bjkONS6W+YMp0MNnAkH0QdJpy3hsYBqS3cymbsa5/SEP6RQkkEwIAVgNK0Zuy4pXh2w6KEYyogyhYvXmb6+CsrGHvN74Fy8Sl95ZAQSFKwyFiNO6QvdA0UbTpLu4VWABUQDIjTKehUiCp8xBrNrgMUis7ZcxWXbOAQcmHDsGERpbuHcAwPGrKzg8WFwt2/lQEKpUM2aXtgk3EgLOZCAB6OerbBBhQI6rMa8f8AiinklxLuI47DlpsO7wWk7J3SBdtFmYWnGUuxL5XUPqTqwDFgG8o+bV8RNZGzjDh7wu722Cpd7slVXmMjiDMBnIOh0M9DWstXQyhlIYESCDIIOxB61y/aeHMM50oHUK5h5M7Asnj8H70YD/kNOUwfkSBORj0SAcrHaIOkV3WpuWwwIIkEEEeIOhrG4EFAbT/0lqEbzgd1x5MsH7R0NbnZGNdMDE86jbv/AOKlioQ332p7s7i0wk27pIDsW5rXCVZok5gx+TZgJOXukqSMsxWqw+JW4oZGV1OzKQQYMHUedZmqzFtibF1buFCEE/KoSflNRrG0hQe8O9sNRpUOO7IzXJEdeifDitmu81vaKg8N4zbvBsuZWUgMriGGb0THUGDBGmhG4IE6uZcxzDlcKK0AQdQiubiSCD1EfbXVFNBpKmFS4BGZPXlP+U0cl98+vqGX7N/xp+m8PiUuLmRldfFSCPtFScR3d5BJSS1YgyTmbxP+QHQVD7QY57OGuXEy5lAjNtqQD6zB0WRJgSJqxqp49wQ4jIy3Cr25KDulCxjVgVJ2BEgggMadGWukHEOnrkkNgaKms2MpYlmdmMszESSAANgABA2AA+2naj4LFcxSYghmRhIMMjFTqNxpIOmnQU/XoUeXKMm3JYLrs5t0tcXLgUEsQoGpJMADzJ2rnE4gIjOdlBJjfToPEnYeZFWXCOAmebiFUvIKJJZbUDzhS0ycwGmgBMTVTG41mFbbtSdgpYYTKe5VthrlyOVadp1zODbSPHMwkz0yg+wa04eEYpTnIVgc02lZZUQmUq5Vc5JDyCQO8sba6uoLrNyGkk+iQ3ojxjp5nziue/y2IldYoAa+rKv+yxtHVZU8UCkLcR7bsRlQwzPJI7gQtnggyBtEnSCXRjhOULdLb5eVckDzGXTetiiAAAbDQV1Un+dk5NCT2JnVZKzZvXWy20KfvXLqMFXyCHK1w+QgDqdgbLA9nCLge863chBRQhVQw+ewLNmYdNYG8TqLumHxBkhRJmJ6A+fqFU5u0cRibbdDoP2pWQRx6815r7t37J/G/k0lc+7OmX3pqSTzpPj/AEPTp6qKsYcDhjX1aebtbvs5hQcFhz3gTYt6hiPmDpMVZctx84HyKxPtnT/3SofZj+pYb+4t/wDYKs6yXSOzG9fHVPyhMZ3G4DDwXce0kA/hRNw9EHtJj8NafopufuCWu9R0wYGUg6jc9W0IMn8fZUiiq/juPNmwxWM7Qluf320WfIekfJTR78rgNydEaNCa47xJLIViVLiSqZgGcxGVfIkrOlVJxeIYa38s6nIiiPJSQTHrk6Uzh8KEJOrO3pOxlnI6s3+mw6AU9XYYXsuONg4oDj+FlS4pzj7miYtYJQcxGdyZLtBcnxzdPUIAAAAAqRTFnGq7FVMkdYMGDlMNs0NIMHQgiucJxFLs5CdNYII0krIkaiVI08K1GljQGtru+irEOOpUmiiinpibv2gyspghgQZ10Ig6HQ017/F5MNbGb5FA12QRFwJkVCW1YyWbr6KknUT3aVruIFlW5c2y5fLJIDBSqE90ESDrO40NPcU4LbwxtXLeYZn5d0lpNzMGyM07kXI1EQCRtAGPip4Dio43XmB+mu38K7Ex4icRsUVW/wDHveF9RlHIvB2f0osshUcyNQFZrqhjAiMxnWrKm7uHVvSUHusuonutGYeowJHkK0MTh24iMscq8UhjdYT+G7c2ypZ1YBbSuYG7wpuIpJAOXMIG5yvE5TUXi/E7d24ly3nVwWtKxRSt4k2zk0cMNWBDNAEv7YHweRVYW+4DqLcKbQYADW0RBBjUHoTGWaf4ZilGNFs4a0q3UJuFihIuNl7oO2XuKAm5GU/NgcxNg5ME4St8wtiAjFW0cheum3Tr+VV43tO1hzzRb5Y0MNluKRzA4yklWytbgw0QZq8weMS6gdGVgRurKw2mJUkfjV9juzOGvJle0sAggr3SpWYKssERmP2nxrCYvstjMNZX5ewtq3hwhOd0YGAOispymACApM9J0vYLtYOBEx19dFVkwZcQIwrvFcPS4QWUZlIKsNGUgggq24giauuz/FLjzauiXtopNwHRwxYAkQMrdwyNR51irHD77XXV7jKA8lOYZNo5+WQwJkZcozKYOUzqDDvAeBYo37uW9lJFk3IdpJNsLnXpo6voQVM+IipO1GRy4fi14FMw2Zj8hP0XpNFFRuJYprdpnS211gNEUwW1A/DfYnTQGuSAs0tJP3FkEeIIrFYPs9ewy2gbmUSvOYOQotW7VoMTchQCWsoq6SEuPvrFnY7Vm9hLty0EW4hygFsyk5Q8rOQt3CTBy6qR0mqbD4hcUzXHucxu6MqllQKrEp3A7K4LSc0kHbpA08HgpZXllgdVBLM1gtTcPwTFlLRS6ijvuxW7cYMXVgAsggoAUyjQjJMkmnMZgLuHTM112TMAqi5cLC462UVhJ+Ui4HbKxC9+dOlDxLiXvK4rZns22GVDbLHv6SGtsGtKsSZidNOtVnC8VfuW+dzJdriXOU5di5JFou7wEUKLmUIkQQM0kQs8uD4MgEjhV8t/XRKxzpGF7WlWjYK61rTmW72cM1+61snIqqCodDmK5lzw3WdpgT+EIbzorJiirls11WK2tAxlGCCVMBRBnX213Y4ZhcgR8RdYFRbuLrld1PLdmcqSMznLIYKSsCSDWh4LxPDkJZtPqLYIUszEDKrRzGnMQHU7kwwpsuJYxtQZh1snv6eKdb3tDJMtAmtNda3P0XVns1YV1bK7FTKh7juA3RsrMRI6Hp0q0oorJfI55txJ8U8ADZNXrpBAABJ8TA03ow9rKNYzHUnx9vltRiEOhGpUzHiIIIn2z7KT30PnAr/aGn27U+iWU36+uiTnqnqjK7XBpAWSJB1IBjTTSY3mhzzDAjJPeP70dB4id/aKkgUnwDv/AB/aN1Gu4aB3BAmWAMSNdj0/91p6wBlGUQIke3WuyKjquRwoJgg6HWIjbr12pcxe2idd0VRXm3u3fsn8b+TSUvu3fsn8b+TSVqYb5Q9c007re9k7obA4YqQw5NsSDIkKARPkQR7KtaxfuZ3IsFNFGSywE6ktbGZ4iACRGhPeRid6v7/aW0rMoFxypKnJbZhmGhGaIMEEHXQgiqEuGeJnRsBNdAlDxls6K1oqFw/jNq9ORu8PSRpV1/tIYI9ex6VMDCqrmlppwop4N7Jao+1zpyQCTzs2awFjNzACJg6ZYYhidMrHWSK5v9qJJFi3zADGdmCoSN8pAZmg6TAGhgmqrB2X1e6Q95vTYTBAJyqoPoqAdFHmdSSTs9n9myyPEjraBr3/AEVSfENaCBqV1dvMtssULMFkomstGoUmJ16mKi2Va+jpetwpIGhdcw0aNcriDpOkxpFWNJXXltnf6LKBoKHawTTazMCtkEW8q5WIbpcaTnA8BAJAJkgVITCoGLhVDNuwAk+s9dh9lO0U2OJkYysFBK57nGyUUUUVImLrhs+/LURpauzJ6E2th1OYD2E+VSO0xm7hl8Dcf7qZNv4u/wDvUGXS4ty2UzKrLDgwQxUnUagyo8f9Rwlu4bhuXbmdiuUDKAFGZmhY1jUDUk93fwxX4KR+OE1e6P1+1dbM0QZeafoooraVJFM4myWWFIVgysCRIDIwYEiRO0bjQnUU9RSOaHCilBo2FZ8J44zvyrqhXy5lKklXA9KJAKsNDlM6HQmDGcxS28Y18uDBbIBmXMiptoJyEvmbXUzrUm7cC3cOfnc9AIEk5pRtBrGVjPgNToKc4rikvX0a3aabbujXTkAZQGVgO9nb5QCO7HdJ8DXOtwkcGMyNZbXDyvRabcQ/hiQOpwOh7woYzZrVvK3yRfLcEZeQVhbJjrnKnUbW5mZqQOZauNes5S5QKVcEhgpLAKcw5ZMkEwQe7I0p+itkYSIRmKvdJulRM7y7Peq0eAxq3ra3EmGE66EHYqR0IIII6EGn6xqYl8PcVkYLbuXVF0MCyqDM3BBBRiQFnVZYEjQmtNe41YQw160p8DcUbEg6E+II9Yri8Zg3YaXJuOXgteKUSNtYTi3AlFxsOzgOxzrc0Y3AbjXVziQVuBg5B0kZ8uhZVn4Xg1u2QVBBCZJzHbuyfDMcqy0a5R4VU43hWN57YgMmI+VC3DbysECQQEtqQx1C91iSIifnGbg+Po3pOgAHekMhtP8AuXQ+ik9DMGD5T02BnjLQHkZtNR4fY8uSoTxv3bsovFOHcvB3g99u8yk3GDMf+WqjKG3JUaLAlzAG1N8C41hsMt0Ym4qYYpZZSEVVLl2dMptM8jKFIgkEBuqtV9jWYISmrCPm5uomFkSYmBI1iqBuEYbEpcXHreCm+zKqWSougDLbuKUQurQDoWmDr0hO0YWEag7cgSd+v9Wn4WZ4Bben0VzxDiuEDd23zECq4ZLki4twvfUlBqyBgSGOkmOtWvDL2CtNmtHKWAUyr90g8kZyV+TJa1k7xElPGkNrBWMGzooNgJbQhJJyoVVFiZBGYSN/HWmr93Bcy4MrFkugOoJh2Z1uglS0XAr356gHMOlcuaOmqvqwu9qrClJeA+ssGQBIJDHMo0JEA7HWDpU7h/E7d9S1pswBynQggwDBUgEaEHUbEHrVP7zwJdEzq7NmsqpuF8yhSWtNqZAUnQ+J8au8FgltJkSY8ySfaTqahcGgaWnJ+giiio0IAoqvxPH8PbuG291EYAE5jAE7At6IPWCZjXam8H2itXr/ACrR5kWy5uKQUGqgLmHpHvTptGu9P4b6uklhT8RcIAiJJAk7Cep/29VLaswZJLHxP+QHSu3QEEHUGmcPchCSdAWEnwViNT7KcPg0Sc15r7t37J/G/k0lJ7tbgjBkag87+TRWthtIh65pp3Vh2S4RcxOEs3EuNZVLQRHSQ9zT5TvBhCZgAPEoT4Gp/DI5NuBEKARrow0YQdZDAgzrIM1oey/9Rw39xb/7BTeL7NI903Ed7RYd4ILcOZJzMGRu9rE9QBOwqTDdq5JnGUaHpyr8qvLhszQGqnvYVHjOqtG0gGPVO1MPwm3MhcmhByd3MpjMrRuDG1TsZ2fvoMyXTdykRbyWwzgkBgzyqkhZKxk13moxxJAlrd9Y3mzc0+xT+FbkWNw2IB1H1/tUnQyx/wBJ1VAAAAAAgAbADYAV1TmE4NeurnZuRPoIUDGP3rmsgnoqkR1JJhZWH7Lgmb7m74KAUt+spmJY/wBpiPACoJe2MOywDZHRObhJDvoqVuMWQ2U3FnXrppv3tp12mlPFrP0ifaK2VmwqKFVQqqICgQABsAOldxWd/nnf6fdWPYh1WN/4ha+lt/fX/enkcMJBBB2IMg+0aVpbWAtqoVbaKo2AUAD1ACBUHHdm7TnMgFm5Pp21UFh1DiIcevbcRUrO3Wl1OZQ8bTTgtNCqqipo7Jq0m5duuY7sHJkP7wCRJ29KRptqZ4HY5QHIvXjdaIdmEKQIHyShUI01Ea+NWD23h7qio/Y39VFpKkt2dvGAbyBSRJVGDATqFJYgEjSTtTXGezq27Fy5bfEF1SQA7NmIM+hrJ1Og3+ypD2xhswDbN937pIMJJWq4pnEXGGVUALuwRZMCTOp6wACYGpiBTL4i7zkQoqghmYFpdV2XMo7qFm2EnRW8NJF6wrjKwDDTQ+IMg/bWiJBLGTEfA+t1Xy5HU4KRd4RiU2Fq6P8Apm2R7GLA+vMPUaLXCcS59G3aHixLn2KpUe0t7Ki4MPhyeQVCsZa2w7hMASCO8h0EnUHwnWuuM9r7i2Ty0VbyuudWYH5OZLoTGZTGUnQrqTtNYOJk7QgFE2P9qHr7LSw0MOIeGt0J6mh5qtwt++LzOuVozWrVxVAUKXXnO6lyT/RDIBoZkxsLC1b5afOaMxO0sSSx0ECSSdPOqS7iLlrki3LAWQFQgrDKjHPc01U5QDqCpI0MxXL9pLnKa6LfdKq1sZWLMHzsmYaBe6gnwLgQTAOxFG2Ml51cdz9FReXO93kqLDcKxj2yL63szX8PeGW8/dW7cAxNslSsBUWcuuWTBnWn8VgcdmuZS/L5uMyAZs+U2nFgly0Fc0ZRGhq+PHWGrJlXPlK5XLKuRirkgQQzBQIHzvGojdpb2X+h73c6HKM1tmhmJEHMuUj5uYHvSJkytHMozO6Kh4hw7Gmxb5QvSuGvi4jZ15jPykyw9xzmys7KZ3TQCYrvhPA1W1jOYb6vnVUvcm4H1FhtuYghu8CAisVzHPW/U6DSNKzHH+EXmvM1kEm4EGbSFKk6NMmCM05R8/UaSaeOgeWB0ZNq1g5GOflkIA6rH9seC4wNhbeGW/avLY+WQXICGCyrze6H+TVm1ZiAGE901p+G8MuYrB4Y3CSxtJbuXVfLcCqIZXmcxDCMwOo0YEAGptzGWRbTmWgpTLnZmDBnMc6wVIyjKZZBtNrSM3e0lQ4KHijNJuPP+wdqKMTJkOVmyj2ALSKr3MxmAzkAsSSQvmenU6aydafdJBGuojQwfDQ9PXVXxjCqM1085iQqBbcE6NmECJHegnXXKPAVKwPC1s2jbQtrJLTqWIgsOinroBrrvNawJvKRp4qgaq7Wc7G8MwmBtYm0Xu3VfEW4UZWZmtvonKX0e9AkwXJAAGk7PCdmcMMuW62a3kUjOpObMGGfT0mI2+ysrd4BynQgjlgKrFmKlnZggd3+YPRnJlkLBkQKl8L4Rba1DBbgzOEuQQWUszK4JJYQXbKxJMAN86sCXs4yykB1Hfr3etdVojEhrb3Wr4f2VtWGQ2yRkbTRZK5WUIxiWADmCdfPUzCXtBiGJZBZKZ2yqQ4JVWIE3MxAJAmcpidqYuPeeBcvMVXYIDbLHxd1aW9S5R4g6QWbIRQqiABAH/k6mnYTsk2TiaKZLi+UatsF2lRmK3gLDbrmYZXXT0X0EidV39Y1pMd2mQHLZy33nUBu6oiSXuBWC+QgkkjSJIrGQHQgH1ia4wtm7dWbKKLckC47QsAwWVBLMJn90GN41ps3ZWGhdxJH03p/e6GYmR4po1XODslV70ZiSzkbF2JZj06nr4VL4OP/AMwf3De3vpv6v/sapOHYcPea4XFw22dFYMGBBjvAg5QCpBCL6MwxZhIsbl82nt3h8xoYeNu4Qrj2HK38OOtaGJbxsG4MFaaeAUEZyTC1sKbOGWZyrO8x18acoriA4jZbFLy33bh/VP438mil9279k/jfyaStnDfKHrmozut/2Y/qWG/uLf8A2CrOqzsx/UsN/cW/+wVZ1jv+IqRFFFFNQiiiihCKKKKEIooooQiiiihCKRhoelLXNy6FEsQB4kxsJP4An2UIWL4dhuUDaKhXtmHgRmPS55hwJnfcHUGplNe+edde9EKyqqA7lELkOR0LG4xjwyzrIp2vQ8KXmFpkFGlhSgB5y7IrlkB3ANdUVYUS4u2gylWAKkEEHYg7giugKWihCKKz/FeLYtLrC1hw9tYgw0t3VYwQY3zLtvB6QesFxXFO+VrAtjnlCSG/ogGbN5k5QA20vtpUvCNXp5p1K+pKKWok1QsZwm3cKMRBR84IABJ0mdDIMCeum9cjFXyLrJhndEbKCHQSwMOYZhCgQZ6wdNpn1Fu8MtMSzW7bE7kqCT69NahkY8j/AMyAe8X+lI1zf/rVQeNdq7GDVWxPMtK5hMyGX8SoGsDST5iJkVJwvF1cKQrjM7W5yyoZS4jmeiZyE90ncTFVnaPgtr3tcZ0W6loPet2nVci3Mg1XYgGJy5spLEkVxheKKHUtaBaVDGZa0bl17QtQZLFWXKYImSQIgVC104dTyPvspSIyPdtXVrCvzbpZ81twoVCPRgQ3lqZ9c+VSqok7VAlfk/SgyHBHfXNbWQIzHaDAHjqJRe1YIkWyTsVzANnhzlCsATBtkE9DO8GrAc0KItcVf0VHwGLF22rjZhPXxII1AOhBGoG1SKkTExjcILqFGmDG3kQR+I267V1cuX3t8pntrby5SLVvIWWIyyWYII/dAPgRTtFQS4aKUhz23Se2RzBTSkAimMUmbJb1Je4ggdQGDP7Aikk+AqRXfDROLt9YtXTHnNoA/iR7ajxsnDge4dE6FuaQBaeiubVzMoPiAftrqvPyKNFbi8u9279k/jfyaSl9279k/jfyaStrDfKHrmozutp2eu31weHAsSBZt68xNRkGvlVguJvnUYef4qVX3xd/4Zh+SzBjZtLCrObMirvErEzI8NY3EXh/CsTcwNyy5IYNbQIVAVVVkdss+ksEqBmIhIkzUhwkRdWVS5Dw89/RXfvi/wDVz/iJR74v/V/zEqD7zxq3AqMq2gyjuhAOWHtxkWJU5BcDT1K5fKNgsBxFQim6YGQEkIxK515jG4T6UZiO56OUaNTvYYeihzFW/vi/9XP+IlHvi/8AVz/iJVUmH4jlGa5LHPmhLYCkosFSbhzjPmhTl0bUjKJ6tWeI7swnMkIMkZZMg3yc3oxmPL1I0FHsMPT7ozFWfvi/9XP+IlHvi/8AVz/iJVfj7GODO63SqZiYhCFTmoAQuXM0WDcaJksq+1l7XELtqT3TcRWy9yEDMebbIJVi4SADIEzPmeww9EZirb3xf+rn/ESj3xf+rn/ESqjEYHiMDK9tj3iM6oFUry+UQgkiZuEjMfRWD49PhuJBZW7JygAMttdSL85hLSQ3Ig5oMHTej2GHojMVa++L/wBXP+IlcPxC4rILlkqHcJOdTBMxoNelV93DcRzOBd7gDBCEtszDO+XOS6AEpy4IGkNNWXFM3Lw2cQ3NtZhMw0Ge9AnXrA9QpkmCiDCQORQHFTqz/bDhfOS1Ns3URyzoN4yMAwWQWIJAgawzaGtBRWNDKYnh45J7m5hSxeH4lbuGEYE66QekSDI0IkSu46gVKqz4l2dFxxcS41pwpAAAKEswZma31JjUggnx0qsOExC6NYLR1tvbIPmA7KR6j+Ndhhe1YZW++cp7/wBrKlwrmn3dQiimLmIK+nbvJ5m2xA9bKCo+2nLV0MoZSGU7EGQfUa02Ssk+Ag+BVZzHN3CzPHuA4m9ddrblUITTPE8uGWP3e8WBPgfsaxHC8eyXlLIRcuN6JVe6RCnMQTlAAGWFbSZrXUVa4xqqHklzLKtw7HJzTbcEsDkBZYE4h20BWATaZYJ00IPSJfvbG78wTmmBkAyiztOViM17feANPO/opDKTyHkkzLNYbD8QhMzpmAMzkgyzQWhdYUr6Mag70nC8Jj0NgO1vKGc3fRmCZEn506wVgiRI0rRX76ouZjA0HrJ0AAGpJOgA1NRsfjHtW+Y9praCNbpAJJ2VUUsxPXUDQHeoJcZHCP8A0LRamiikmdljbZKm0Ui4S/lDi2l1WGYG3c3B1EB1UGR51xYvh1DCYPiNQQYIPgQQQfMGoocTFN8t1pkkT4/iFLtlkQda55QkmBJMkwNSNjRauhlDKQynYggg+ojQ13U6jTfvdf3V69B13+3r40e91iMqwBEQNjuPV5U5RQhIqwIGgpaK4u3goliAP9TsPM+VGyF3RVdhOMc4ObFtroUKZVkHpiVOVmBA6eMg6bTOv2r1qDdtaHZrRNyCdgy5Q8+oEeYqscXCHZS4WpOC+rpd0/wJZxTnwsqPvO36aihbxEjDXzO08oT4SDczL/8AICPwq34Fwt7ed7kZ7mUQpkKiTlWYEmWYkx86NgKy+1MZC7DljHAk1t4qzhoXh9kKXw3EKyd0zDEfiY/CKl0zhMIttcq7ST9pn/x7KerlZi1zyWbWtJtgary73bv2T+N/JpKX3bv2T+N/JpK1sN8oeuaad16Bhr15eFo2HRbl4YVDbRjAZ+WuUE/+R6xvXFnEYx+HK922LWKKKbiWiCV745gtkkjNy5gEmGIEmJp7AXLi8Ntm0A1wYZCgOxbliK599Yk4BXZSt8ohcKssBmHMKoRq4SSFg97TWtHNrSXhnJnsb13+XRV+JxWLR5w6XGthdFuhyXbJdIBZmlIYDWNZUeETuB4vEl1S8gyconMA/phyBmZ4MlIMAGDmmBEwOI8VxAVrdhbrA2my3GtvnJKXTmDFQoysqrkIzNnBHSXLvHsZLBbA0Lb27mmVLzZNxnJNu2M6935YQDGrlEtTRWTHHsZmcDDwALpBcOZhrmSMqn91RliTmmQInS4G8XtIzAqzKpIIykEgEgrJynykxQlT9FFFCEUUUUIRVXx7az/fp/8AarSqrjxPyHhz0n8Y0qOb5bvA/hKN1Krm7dCqWYwACSfADUmm791hGVM3nmA/zqPeu3GUryokEekh3EbHQ+quXAUybftFYXLmfLmXMMysO7DESCNJCNAOpymJp61xe02SG9PMBII1T0wQQMpHgYrP3OymZcpW5l3IDWwCwLsjAR3cpuGFGndXwMvXezxYW5W5mt3Wuhg9sZrjtmJZYgifm7e0A1MWM6pNVo0vqTAZSddiOm9QMT2dsOxbKUY7m2zIWPi2UiT5nWqrA9nOQ6PbtHMhTdrYkBDaMkCTKsW82ArQ2Lzk95MvnmB/ypoJjNsd/CCAd1lLMo72WJL2yYzbtbOtt/8Aq7pALD5ysN6fq34pwMXmVw7W3UFcwAMqdYKkQYOoO+/iagv2fvgGLtknpNpxPrIu6esD2dK6nC9sQ8MCU07wWZLhHZiW7KNRTd5L1sE3LDgDdkKuvrgEPH/wpbN5XAZCGB2IMg+0VrxTxyi43Aqo6NzPiC6wBVVxGKccw4fmBEHzciZiR/1uD6R2UgDc5pPE8chRbOKVLouqGXIO6cpXMAS0kqCHnSR7aZ7Pkvime3rbCFLjfNZwwyKDsWUZ5I2zAHpFynA7IdWCKMobKoACgsMrNlAiSvdnoCQNzPHdoGsS7Mb9bfRbOGJaxpbofWqqLXbJZAFm6ECJoEGjOLZRM4bIvcuL130nTVuxi8HdvhPeYNxyTcPIRsrZ7qHO4BHpWn70xt41ov8Ah1qZ5aTAHojYRA9mUR6hXQwVsMGCJmEwcokSSTr5kk+01RztGw+6lUHHdm7NwMQgR2GjroQ3RtNCQQN94gyKrsPwHEN/SPbtQB/RguWPUywUKPLKfXWloqWLGzxNLWO0KY6JjjZCzX/BcSDE2HH70uhPrTK0fe9lR2w+IBVThzLEgEOpQEdWaJVYkg5SdIgGBWtoq23tjFN3IP0URwsZ5LJnCYknKLMN+8XU2x5kghjH7oWfUDNOYPsldS/zXvi7AIUFIiY1XWEIMjQHMphid6tu0OCa9YyIWBL29UMMoFxSzAzuACfOOu1UFpeIqYCQxe6WfMhQyrhCFJLL31tsB0DkEaE0P7RnmGrgO7qlbAxmwTnBeKi8bgFo2Qlw2ioWJ06DZW0AI6aeNaa1ZMhn1PQdF9XifP8AyrM4tMW2ZxbdPTZAOSGzBbZt83vEFc3M2JMxsKjccPEXtXBZ5sclSHVrQZ3DYdiUGhWVa+Cp35a6iRUTzna0Agcj69bKeQsMhLW0Om621FYzsPxa87C3dOgtSJKCe9K3BHeuFlMsRAVgRBkGtnVOWJ0Tyx26GkOFhFFUPY/iNy9auG62ZlvOoMbAhXy+pS5UeSir6mvYWOLTyQDYteXe7d+yfxv5NJS+7d+yfxv5NJWvhvlD1zTDusXa91LiVtQiYmFQBVHKtGAogCSknQV18bfFPrX5Vn9FFFaaYj42+KfWvyrP6KPjb4p9a/Ks/ooooQj42+KfWvyrP6KPjb4p9a/Ks/ooooQj42+KfWvyrP6KPjb4p9a/Ks/ooooQj42+KfWvyrP6KPjb4p9a/Ks/ooooQj42+KfWvyrP6Kbu+6jxJygbETDgj5K1uAYPoUUU12xQp/xm8R+sflWv0UfGbxH6x+Va/RSUVS4TOg8k60vxm8R+sflWv0UfGbxH6x+Va/RSUUcJnQeSLS/GbxH6x+Va/RR8ZvEfrH5Vr9FJRRwmdB5ItL8ZvEfrH5Vr9FHxm8R+sflWv0UlFHCZ0Hki0vxm8R+sflWv0VDbtdibjM7NbLdTyLPe/tQnf9TTS0UoY1uoCFIte6Tj1UKt8KAIAFqyAB0AGTSu/jN4j9Y/KtfopKKThs6BFpfjN4j9Y/Ktfoo+M3iP1j8q1+ikoo4TOg8kWl+M3iP1j8q1+ij4zeI/WPyrX6KSijhM6DyRaX4zeI/WPyrX6KPjN4j9Y/KtfopKKOEzoPJFpfjN4j9Y/Ktfoo+M3iP1j8q1+ikoo4TOg8kWuk90niDGDfBB6cq1+ik+M3iP1j8q1+ikop3DZWwSXqqLBdvsaty3F6MjNl+Tt6SrA/N8Dt6vAVffGbxH6x+Va/RSUVNiGtc4FwvRI3QaKt4P7oWOttdy34zPJ+Ttb6/9GlWfxm8R+sflWv0UlFRPjYXagJwWc7YdscVieVzrufLny9xBE5J2UTsPspaKKmY0BugSL//Z"/>
          <p:cNvSpPr>
            <a:spLocks noChangeAspect="1" noChangeArrowheads="1"/>
          </p:cNvSpPr>
          <p:nvPr/>
        </p:nvSpPr>
        <p:spPr bwMode="auto">
          <a:xfrm>
            <a:off x="63500" y="-755650"/>
            <a:ext cx="2943225" cy="1552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8" name="AutoShape 8" descr="data:image/jpeg;base64,/9j/4AAQSkZJRgABAQAAAQABAAD/2wCEAAkGBhQSEBQUExQUFBUWFRkYGBgYGBsdHBcXGBgYGBYYGRUfHyYeGCAjGRcaIC8gIycrLCwsFR4xNTAqNSYrLikBCQoKDgwOGg8PGi0lHyUsLywwLi8vKi40LC8sKSwsLCwtLCk0KiwqKSksKikvLCwqLCwpLCwsLCwqLCwsLCwsLP/AABEIAKMBNQMBIgACEQEDEQH/xAAbAAABBQEBAAAAAAAAAAAAAAAAAQMEBQYCB//EAEoQAAIBAgQDBAMNBAgGAgMAAAECEQADBBIhMQUTQQYiUWEycYEHFBYXI0JTVJGSoaPSRFKDwzM0cnOTscHRFUNisuHwgsIkY/H/xAAbAQABBQEBAAAAAAAAAAAAAAAAAQIDBAUGB//EADMRAAEEAAQDBQgCAwEBAAAAAAEAAgMRBBIhMRNBUQVhcZHwFCIyM4GhsdHB4RVS8SNC/9oADAMBAAIRAxEAPwC84FwOw+Fss1tWZrakkkySRqSZqd8HcP8AQr+P+9HZv+p4f+6X/KrKtprG5RoshzjZ1Vb8HcP9Cv4/70fB3D/Qr+P+9TPfifvp6WX0l9L93f0vLeubXELbbOu7AagSV9KJ9KPEU/hjokzO6qp4n2WtsENtFGW4jMuZl5ihhmUuJKiJ2BnaK0vCcBhLwIOGRLixmQgGJ2KsNGUwYPlqAZFRLN5XEqysPFSCPtGlReJcLF1WglbhTKry3dOpVsgYAkEkg7ifZWbjsBxxbTTgrEOILDTtlKxPuZ4YlijXEzTpIYAmdRmBKxOgBA0HnN0OzGF+gt/dpjs/xq7etsWskBXZVYMhFwKSrMBMjvKdwJ0I3q0GLHzpTr3oEjy1rkpDPeVxuu+/wtQZdwoL9lsMRHJtjzApu12ew85Ww9oGJkDQxofMb/jVm+JGmXvE7AHceM9B50gAuCdVIkaGCPEf5fgaaHPA94mvx69aoNXoofwZwv0Fv7tHwYwv0Fv7tSwuRxqSraakmG1O5OxH+Q8akVG5zhs4pwVZ8GML9Bb+7TLdm8NzFHJtxlJgL1EDX7at7tzKpY7AE/ZrTdpIlniSPYo8Af8AXrTmPeATfckIGyhfBjC/QW/u0fBjC/QW/u1MOKn0FLeB2H2+HmKXlOd3j1KP9Zo98fE6vP8AhFjkoXwZwv0Fv7tHwYwv0Fv7tSzhyNVYk+DEkN+n1inbV4MNN+oO4PgRSEuqw4kIVf8ABjC/QW/u0fBjC/QW/u1OfFoN2Hn5evw9tO00ukG5KXRVnwYwv0Fv7tHwYwv0Fv7tWdFJxH9SlpVnwYwv0Fv7tHwYwv0Fv7tWdFHEf1KKVZ8GML9Bb+7R8GML9Bb+7VnRRxH9SilWfBjC/QW/u0fBjC/QW/u1Z0UcR/UopVnwYwv0Fv7tHwYwv0Fv7tWdFHEf1KKVZ8GML9Bb+7R8GML9Bb+7VnRRxH9SilWfBjC/QW/u0h7NYUf8i19gqbjsatm21x5yr4CSSSAAB1JJA9tZjifFL2J7iBrFnUOWAz3VMKyhd7YILd6Z9EjztYaCfEGmX48lG+RjBblxxDEYJAxTCrdCGGYBQk7FQxPfM6QoOpAneLu12cwzKD73RZAMFRInofMVk8I9vDXLBxOchLmW2QyG3MFEPKIDDKhB0LEEdevoVS45nAcGNzeJ5+HcmxOzi9FWfBjC/QW/u0fBjC/QW/u1Z0VQ4j+pU1LyX3YOH27HvXlKLebmzklZjlRMHWJP20VJ9279k/jfyaStnDOJiGvq1Gd1bdm/6nh/7pf8qi4ftXba69vK8rfWzK96S+YBjHoiUYeOgPWnuz2KVcHZllGWyhbUSogQSNxXVjBYYsAttJADL3SNFbMGUkDNDNMiYzeevXRvYBTtyNFikak0s5wsYJQjBryOAl0LAY5XC2lQEW4b01EgZu96VNWsHggEIfEZLTq2Zj3Tms84HVJbLbtAdCAY1rW2+BWFMi0gIjYfulSPsKKf/iKUcFsbcpIgCI0gKyAR/Zdh6jFWuNrdlGYKp4BicLYQpaa4AWWQ6kEEZMOJGURqgmeuY7Vc8N4pbxCF7TZlBKz5iD/kQfbTGG7O2EiLanK7Osj0SzZiB5ZhIqXg8DbtLltoqLMwogSfL2D7Kje5rtdbTTSl9meJhbr4SVJUNdWDqqs+Yq67iC/dI0I00I10pUHesHhbqWeJW7mT0/kXuE6B7i5raxPdY8sCRvzFHq3tcD2nGI8Q7Lz1/a2YHF0YtcpaAmABO8Df10zeWHVthsT46QoPlJ+2KkUjKCIOoNUGvo2VMQhlnelqPh7gCd46ZiASegYgCeu1Ji8QwBFtczwPUJO51HgdvCncNxdl/wCJMwq05ibRZYEbg67GDMVHxdm4ymBbLAd0kbHyBBApMJi3gi4BnBOiayPHwH2/jpUoMWXYqekwfwmpffiIBrQ+vEJNHJrh2JZ0llysCQfZ1jpUmuLNrKN5Mkk+ZM7V3UEhaXktGic261RTdzDqxllU+sA05RTQSNQl3SKgAgAAeFMe9MuqaEdCTBHgfDyPSpFFOD3DmkICYLXPBV9ZJ/CB/nTlh8ygnSQDTeN/oz4aT/ZBGb8Jp+nOILLrn6/KQbooooqJORRRRQhFFFFCE1isWltS9x1RRALMwUAkwNTpqSB7ao+M9pLiOy2LYflqGcsfSDLKrbAMknxMDSOsiX2kxqpaCNb5vNbl5c2XQgsTm6ejoR84rqNxnuFYPl24y5SSSRMmJOWSNJyxOXSZitrszANnOeQaflVMRPwxQ3Vj2d4pcGHOIxOIV7Z0A5cMjhsjKSAMxzaZQpg7M29McV7XsxKWFdYhmuFJItAnmulogt3e6JZf+ZIBANQMfhAgDWrSlywEqqyoO7gEgEz4nrOsQbbs7jUVhh/ez28ykl2KNzGGrlmBlvS9IgSSRA0mbFYEYcmTLm57UAO/qkim4ml1+VnLfEme8TfvOyd11MDluiD5NyAAEgvmLDulonKQoqzbiqDKIeX9Actxn1A7kgBtWHXqKkcbwdlbyrYQJeUhyylgtncBuWCEZ2EgAiI1aQAGZxOFa6yteuFyoAXKMkEEGZUzJgda0sFJK9twsAab38O7cd6rzNYD75JKmcAwvOvtddbiCycttWV0Jdll7hUgZhDZRuJDnwjUVj7RvW9LN0qCQcrg3ACP3ZYFQdiJjXSDrU632iuqRzLasnU2icy+fLb0h6jO0A9MrH4DFySGQi/D9bqxDNEGhoNLRUVDwPGLN6eW4JG66hl/tIYZdxuOtTKwy0tNEK5uvLvdu/ZP438mkpfdu/ZP438mkrZw3yh65qM7rUdieH2L3DcIzWbJIRSCEGjqdWBOs5lmepq+4lwpL4UPmBRsylWKkGCp1GuoJ0qN2TthcBhQJjkW9yTuoO5q1rKdI4PJaeafQIorP4js06ibV5iQdEuhSpH7pcLnHk0mOoaqy7jRb0vA2T/+zRZ8rvoN9s+VbOmr4bQrrB1GmorTwva08ZpxzDv/AH+1WkwzHbaeCytjEK4lGVhtKkEfaKW/eCKzMYVQST5ASascVwC3duu4a9ZuNBbK2jFQFVoIIaAAIGh+cDTNns9ea4outbNtWDEqGBuFYKqUOiDMAT3mnLGgJrab2xDkJdo6tuvgVUOEdemy64NwJ1t5ruV3a4t/IVgW3yZcobUkrp3vFdhNX1m7mExGpBHmNDXdR7q5O8DoSJXoZIBPkda5V0hmJzblaQGUabKRXF14UmJgbVS8cxV8Yizylc27ZD3YiGDsEg9WypzHIXWQntqvhLiXDoEg8tGJWzcLW3dcR8nAPfhrSDmDTveYpjYyaKcStMqf0Y0OrOfCCD+sVItYdVnKIn/32bn7aoOzeOxFy6y3reVbdtVBYHMTCnMW1DZgZOxBWNdai8VxuLS/cycxrRvIqgL6EWlY6gSUckgnoyj97SV4cTlvl/N/ymgBawtGppEuAiQQR5GsXZ4xiVW+blt2ykG0GRmDFiAZ1EBdoOvenaK64d2n5t+2gtBjcuvnlScqQ0FbmzZcoDQDGYSRIpBBpf49etktraVzduhVLMQqqCSSYAA1JJOgAHWmveg6FgOozHX/AFHsiq3tEHTDXipOXlXJ6kd0zqekT4wY6UxkbXuDQ7z9HVBJGtKPiu1h1Nm1zEXd2cWwfFlkGVGveMAxpNXHDcZzbKXMjJnUNlbcT4/+/ZtWYxGGD22tn0WUr7CI9ulRbrYh1N12Zb6p8kqNorKvqAbO41DToQNNa6DEdjCmth6Gyft5qjHi9y5bqimcFjFu21uIZVhIP+hHQjYjoQRT1cyRWhWgmMb6B8NM0fuz3vwp5RppS0yMGv8A1DyDMAPUJgVICC2iko3aeoqOOYNBDeZMaeBAG/n/APym7+IcdAuoGuokzueg8/OlERcaBHn6KQupTKKKKiTkVGxYMrDEAmIG+vX2Adaeu3go19gG5PgBTN1GeBlygGZJEj+zG3rnrU0Qo5jt69aJruiynEOKC/dawqOOVfUu8zmFvPEtHd+VVRlBkqSYAqTXDJF/EyACb0mBEg27eU+fdAE+KmnK7fs+NrIGkc6P2WPiHEvI6IprK63FuW2CsFZe8uZSGKkyJBB7o1BHt0h2irckbZGlrxYKha4tNhNWVaXe4QXdszZRCjQKFXrAVQJOp1OmwdoopWMDGhrdghxLjZRRRRTk1MYrApdADqGjx/EeYI0I2IMEGuDZa0C9hnV1EhcxZXjZGViRqO6IgiRBEVKpu9eCKWbQASf/AANyfIb1FJDHICHgJ7XuadCsv7smJW4mBdDKuLrKR1BFkg0VD907Bm1hsArCGi+zDTRnNp2GmmhYj2UVy0IAZQ21/K2ivSezhdcFhyIYci2Y2I7g0Hj+HrqwfEn5qkxqZBGngAdzUXsx/UsN/cW/+wVZ1kOeMxtqfXemPfX/AEPPq/12/GlGLXrK/wBoEfidKepGWRB1FNtnT7paKauiToYcaj1HeR1FdWb0yCIYbj/Ig9QaS3hgpkTtAEmBO8fYKTEWzoy+kPxHUf8AvUCnW0+79/XL8flNd09UazYJMuSSG08PEEL/ALztTlrFqxgHWJjw8QfA+VO023R2CKS6FM4y/ktu4GYqrNExMAmJ6TFYrAW7y3rt9Li2xeVSEVQQDvqConSddCc52ImtP2kxot4W8cyhuW0BjvpEASJJ2A8ayXFuFXHs2rakFrbK2bQa20fIY1ibgT1SfCtrsnCxyhzni6r+VBNiXwgtYfiFHTvB08lLx3FsZbBuIVuEss21XSJ1YzLbBV0MAEnWNLu/2tshV5bLed9ktOpjQklmkBQI3PlpWJw3DMXbYZSIa6bjkONS6W+YMp0MNnAkH0QdJpy3hsYBqS3cymbsa5/SEP6RQkkEwIAVgNK0Zuy4pXh2w6KEYyogyhYvXmb6+CsrGHvN74Fy8Sl95ZAQSFKwyFiNO6QvdA0UbTpLu4VWABUQDIjTKehUiCp8xBrNrgMUis7ZcxWXbOAQcmHDsGERpbuHcAwPGrKzg8WFwt2/lQEKpUM2aXtgk3EgLOZCAB6OerbBBhQI6rMa8f8AiinklxLuI47DlpsO7wWk7J3SBdtFmYWnGUuxL5XUPqTqwDFgG8o+bV8RNZGzjDh7wu722Cpd7slVXmMjiDMBnIOh0M9DWstXQyhlIYESCDIIOxB61y/aeHMM50oHUK5h5M7Asnj8H70YD/kNOUwfkSBORj0SAcrHaIOkV3WpuWwwIIkEEEeIOhrG4EFAbT/0lqEbzgd1x5MsH7R0NbnZGNdMDE86jbv/AOKlioQ332p7s7i0wk27pIDsW5rXCVZok5gx+TZgJOXukqSMsxWqw+JW4oZGV1OzKQQYMHUedZmqzFtibF1buFCEE/KoSflNRrG0hQe8O9sNRpUOO7IzXJEdeifDitmu81vaKg8N4zbvBsuZWUgMriGGb0THUGDBGmhG4IE6uZcxzDlcKK0AQdQiubiSCD1EfbXVFNBpKmFS4BGZPXlP+U0cl98+vqGX7N/xp+m8PiUuLmRldfFSCPtFScR3d5BJSS1YgyTmbxP+QHQVD7QY57OGuXEy5lAjNtqQD6zB0WRJgSJqxqp49wQ4jIy3Cr25KDulCxjVgVJ2BEgggMadGWukHEOnrkkNgaKms2MpYlmdmMszESSAANgABA2AA+2naj4LFcxSYghmRhIMMjFTqNxpIOmnQU/XoUeXKMm3JYLrs5t0tcXLgUEsQoGpJMADzJ2rnE4gIjOdlBJjfToPEnYeZFWXCOAmebiFUvIKJJZbUDzhS0ycwGmgBMTVTG41mFbbtSdgpYYTKe5VthrlyOVadp1zODbSPHMwkz0yg+wa04eEYpTnIVgc02lZZUQmUq5Vc5JDyCQO8sba6uoLrNyGkk+iQ3ojxjp5nziue/y2IldYoAa+rKv+yxtHVZU8UCkLcR7bsRlQwzPJI7gQtnggyBtEnSCXRjhOULdLb5eVckDzGXTetiiAAAbDQV1Un+dk5NCT2JnVZKzZvXWy20KfvXLqMFXyCHK1w+QgDqdgbLA9nCLge863chBRQhVQw+ewLNmYdNYG8TqLumHxBkhRJmJ6A+fqFU5u0cRibbdDoP2pWQRx6815r7t37J/G/k0lc+7OmX3pqSTzpPj/AEPTp6qKsYcDhjX1aebtbvs5hQcFhz3gTYt6hiPmDpMVZctx84HyKxPtnT/3SofZj+pYb+4t/wDYKs6yXSOzG9fHVPyhMZ3G4DDwXce0kA/hRNw9EHtJj8NafopufuCWu9R0wYGUg6jc9W0IMn8fZUiiq/juPNmwxWM7Qluf320WfIekfJTR78rgNydEaNCa47xJLIViVLiSqZgGcxGVfIkrOlVJxeIYa38s6nIiiPJSQTHrk6Uzh8KEJOrO3pOxlnI6s3+mw6AU9XYYXsuONg4oDj+FlS4pzj7miYtYJQcxGdyZLtBcnxzdPUIAAAAAqRTFnGq7FVMkdYMGDlMNs0NIMHQgiucJxFLs5CdNYII0krIkaiVI08K1GljQGtru+irEOOpUmiiinpibv2gyspghgQZ10Ig6HQ017/F5MNbGb5FA12QRFwJkVCW1YyWbr6KknUT3aVruIFlW5c2y5fLJIDBSqE90ESDrO40NPcU4LbwxtXLeYZn5d0lpNzMGyM07kXI1EQCRtAGPip4Dio43XmB+mu38K7Ex4icRsUVW/wDHveF9RlHIvB2f0osshUcyNQFZrqhjAiMxnWrKm7uHVvSUHusuonutGYeowJHkK0MTh24iMscq8UhjdYT+G7c2ypZ1YBbSuYG7wpuIpJAOXMIG5yvE5TUXi/E7d24ly3nVwWtKxRSt4k2zk0cMNWBDNAEv7YHweRVYW+4DqLcKbQYADW0RBBjUHoTGWaf4ZilGNFs4a0q3UJuFihIuNl7oO2XuKAm5GU/NgcxNg5ME4St8wtiAjFW0cheum3Tr+VV43tO1hzzRb5Y0MNluKRzA4yklWytbgw0QZq8weMS6gdGVgRurKw2mJUkfjV9juzOGvJle0sAggr3SpWYKssERmP2nxrCYvstjMNZX5ewtq3hwhOd0YGAOispymACApM9J0vYLtYOBEx19dFVkwZcQIwrvFcPS4QWUZlIKsNGUgggq24giauuz/FLjzauiXtopNwHRwxYAkQMrdwyNR51irHD77XXV7jKA8lOYZNo5+WQwJkZcozKYOUzqDDvAeBYo37uW9lJFk3IdpJNsLnXpo6voQVM+IipO1GRy4fi14FMw2Zj8hP0XpNFFRuJYprdpnS211gNEUwW1A/DfYnTQGuSAs0tJP3FkEeIIrFYPs9ewy2gbmUSvOYOQotW7VoMTchQCWsoq6SEuPvrFnY7Vm9hLty0EW4hygFsyk5Q8rOQt3CTBy6qR0mqbD4hcUzXHucxu6MqllQKrEp3A7K4LSc0kHbpA08HgpZXllgdVBLM1gtTcPwTFlLRS6ijvuxW7cYMXVgAsggoAUyjQjJMkmnMZgLuHTM112TMAqi5cLC462UVhJ+Ui4HbKxC9+dOlDxLiXvK4rZns22GVDbLHv6SGtsGtKsSZidNOtVnC8VfuW+dzJdriXOU5di5JFou7wEUKLmUIkQQM0kQs8uD4MgEjhV8t/XRKxzpGF7WlWjYK61rTmW72cM1+61snIqqCodDmK5lzw3WdpgT+EIbzorJiirls11WK2tAxlGCCVMBRBnX213Y4ZhcgR8RdYFRbuLrld1PLdmcqSMznLIYKSsCSDWh4LxPDkJZtPqLYIUszEDKrRzGnMQHU7kwwpsuJYxtQZh1snv6eKdb3tDJMtAmtNda3P0XVns1YV1bK7FTKh7juA3RsrMRI6Hp0q0oorJfI55txJ8U8ADZNXrpBAABJ8TA03ow9rKNYzHUnx9vltRiEOhGpUzHiIIIn2z7KT30PnAr/aGn27U+iWU36+uiTnqnqjK7XBpAWSJB1IBjTTSY3mhzzDAjJPeP70dB4id/aKkgUnwDv/AB/aN1Gu4aB3BAmWAMSNdj0/91p6wBlGUQIke3WuyKjquRwoJgg6HWIjbr12pcxe2idd0VRXm3u3fsn8b+TSUvu3fsn8b+TSVqYb5Q9c007re9k7obA4YqQw5NsSDIkKARPkQR7KtaxfuZ3IsFNFGSywE6ktbGZ4iACRGhPeRid6v7/aW0rMoFxypKnJbZhmGhGaIMEEHXQgiqEuGeJnRsBNdAlDxls6K1oqFw/jNq9ORu8PSRpV1/tIYI9ex6VMDCqrmlppwop4N7Jao+1zpyQCTzs2awFjNzACJg6ZYYhidMrHWSK5v9qJJFi3zADGdmCoSN8pAZmg6TAGhgmqrB2X1e6Q95vTYTBAJyqoPoqAdFHmdSSTs9n9myyPEjraBr3/AEVSfENaCBqV1dvMtssULMFkomstGoUmJ16mKi2Va+jpetwpIGhdcw0aNcriDpOkxpFWNJXXltnf6LKBoKHawTTazMCtkEW8q5WIbpcaTnA8BAJAJkgVITCoGLhVDNuwAk+s9dh9lO0U2OJkYysFBK57nGyUUUUVImLrhs+/LURpauzJ6E2th1OYD2E+VSO0xm7hl8Dcf7qZNv4u/wDvUGXS4ty2UzKrLDgwQxUnUagyo8f9Rwlu4bhuXbmdiuUDKAFGZmhY1jUDUk93fwxX4KR+OE1e6P1+1dbM0QZeafoooraVJFM4myWWFIVgysCRIDIwYEiRO0bjQnUU9RSOaHCilBo2FZ8J44zvyrqhXy5lKklXA9KJAKsNDlM6HQmDGcxS28Y18uDBbIBmXMiptoJyEvmbXUzrUm7cC3cOfnc9AIEk5pRtBrGVjPgNToKc4rikvX0a3aabbujXTkAZQGVgO9nb5QCO7HdJ8DXOtwkcGMyNZbXDyvRabcQ/hiQOpwOh7woYzZrVvK3yRfLcEZeQVhbJjrnKnUbW5mZqQOZauNes5S5QKVcEhgpLAKcw5ZMkEwQe7I0p+itkYSIRmKvdJulRM7y7Peq0eAxq3ra3EmGE66EHYqR0IIII6EGn6xqYl8PcVkYLbuXVF0MCyqDM3BBBRiQFnVZYEjQmtNe41YQw160p8DcUbEg6E+II9Yri8Zg3YaXJuOXgteKUSNtYTi3AlFxsOzgOxzrc0Y3AbjXVziQVuBg5B0kZ8uhZVn4Xg1u2QVBBCZJzHbuyfDMcqy0a5R4VU43hWN57YgMmI+VC3DbysECQQEtqQx1C91iSIifnGbg+Po3pOgAHekMhtP8AuXQ+ik9DMGD5T02BnjLQHkZtNR4fY8uSoTxv3bsovFOHcvB3g99u8yk3GDMf+WqjKG3JUaLAlzAG1N8C41hsMt0Ym4qYYpZZSEVVLl2dMptM8jKFIgkEBuqtV9jWYISmrCPm5uomFkSYmBI1iqBuEYbEpcXHreCm+zKqWSougDLbuKUQurQDoWmDr0hO0YWEag7cgSd+v9Wn4WZ4Bben0VzxDiuEDd23zECq4ZLki4twvfUlBqyBgSGOkmOtWvDL2CtNmtHKWAUyr90g8kZyV+TJa1k7xElPGkNrBWMGzooNgJbQhJJyoVVFiZBGYSN/HWmr93Bcy4MrFkugOoJh2Z1uglS0XAr356gHMOlcuaOmqvqwu9qrClJeA+ssGQBIJDHMo0JEA7HWDpU7h/E7d9S1pswBynQggwDBUgEaEHUbEHrVP7zwJdEzq7NmsqpuF8yhSWtNqZAUnQ+J8au8FgltJkSY8ySfaTqahcGgaWnJ+giiio0IAoqvxPH8PbuG291EYAE5jAE7At6IPWCZjXam8H2itXr/ACrR5kWy5uKQUGqgLmHpHvTptGu9P4b6uklhT8RcIAiJJAk7Cep/29VLaswZJLHxP+QHSu3QEEHUGmcPchCSdAWEnwViNT7KcPg0Sc15r7t37J/G/k0lJ7tbgjBkag87+TRWthtIh65pp3Vh2S4RcxOEs3EuNZVLQRHSQ9zT5TvBhCZgAPEoT4Gp/DI5NuBEKARrow0YQdZDAgzrIM1oey/9Rw39xb/7BTeL7NI903Ed7RYd4ILcOZJzMGRu9rE9QBOwqTDdq5JnGUaHpyr8qvLhszQGqnvYVHjOqtG0gGPVO1MPwm3MhcmhByd3MpjMrRuDG1TsZ2fvoMyXTdykRbyWwzgkBgzyqkhZKxk13moxxJAlrd9Y3mzc0+xT+FbkWNw2IB1H1/tUnQyx/wBJ1VAAAAAAgAbADYAV1TmE4NeurnZuRPoIUDGP3rmsgnoqkR1JJhZWH7Lgmb7m74KAUt+spmJY/wBpiPACoJe2MOywDZHRObhJDvoqVuMWQ2U3FnXrppv3tp12mlPFrP0ifaK2VmwqKFVQqqICgQABsAOldxWd/nnf6fdWPYh1WN/4ha+lt/fX/enkcMJBBB2IMg+0aVpbWAtqoVbaKo2AUAD1ACBUHHdm7TnMgFm5Pp21UFh1DiIcevbcRUrO3Wl1OZQ8bTTgtNCqqipo7Jq0m5duuY7sHJkP7wCRJ29KRptqZ4HY5QHIvXjdaIdmEKQIHyShUI01Ea+NWD23h7qio/Y39VFpKkt2dvGAbyBSRJVGDATqFJYgEjSTtTXGezq27Fy5bfEF1SQA7NmIM+hrJ1Og3+ypD2xhswDbN937pIMJJWq4pnEXGGVUALuwRZMCTOp6wACYGpiBTL4i7zkQoqghmYFpdV2XMo7qFm2EnRW8NJF6wrjKwDDTQ+IMg/bWiJBLGTEfA+t1Xy5HU4KRd4RiU2Fq6P8Apm2R7GLA+vMPUaLXCcS59G3aHixLn2KpUe0t7Ki4MPhyeQVCsZa2w7hMASCO8h0EnUHwnWuuM9r7i2Ty0VbyuudWYH5OZLoTGZTGUnQrqTtNYOJk7QgFE2P9qHr7LSw0MOIeGt0J6mh5qtwt++LzOuVozWrVxVAUKXXnO6lyT/RDIBoZkxsLC1b5afOaMxO0sSSx0ECSSdPOqS7iLlrki3LAWQFQgrDKjHPc01U5QDqCpI0MxXL9pLnKa6LfdKq1sZWLMHzsmYaBe6gnwLgQTAOxFG2Ml51cdz9FReXO93kqLDcKxj2yL63szX8PeGW8/dW7cAxNslSsBUWcuuWTBnWn8VgcdmuZS/L5uMyAZs+U2nFgly0Fc0ZRGhq+PHWGrJlXPlK5XLKuRirkgQQzBQIHzvGojdpb2X+h73c6HKM1tmhmJEHMuUj5uYHvSJkytHMozO6Kh4hw7Gmxb5QvSuGvi4jZ15jPykyw9xzmys7KZ3TQCYrvhPA1W1jOYb6vnVUvcm4H1FhtuYghu8CAisVzHPW/U6DSNKzHH+EXmvM1kEm4EGbSFKk6NMmCM05R8/UaSaeOgeWB0ZNq1g5GOflkIA6rH9seC4wNhbeGW/avLY+WQXICGCyrze6H+TVm1ZiAGE901p+G8MuYrB4Y3CSxtJbuXVfLcCqIZXmcxDCMwOo0YEAGptzGWRbTmWgpTLnZmDBnMc6wVIyjKZZBtNrSM3e0lQ4KHijNJuPP+wdqKMTJkOVmyj2ALSKr3MxmAzkAsSSQvmenU6aydafdJBGuojQwfDQ9PXVXxjCqM1085iQqBbcE6NmECJHegnXXKPAVKwPC1s2jbQtrJLTqWIgsOinroBrrvNawJvKRp4qgaq7Wc7G8MwmBtYm0Xu3VfEW4UZWZmtvonKX0e9AkwXJAAGk7PCdmcMMuW62a3kUjOpObMGGfT0mI2+ysrd4BynQgjlgKrFmKlnZggd3+YPRnJlkLBkQKl8L4Rba1DBbgzOEuQQWUszK4JJYQXbKxJMAN86sCXs4yykB1Hfr3etdVojEhrb3Wr4f2VtWGQ2yRkbTRZK5WUIxiWADmCdfPUzCXtBiGJZBZKZ2yqQ4JVWIE3MxAJAmcpidqYuPeeBcvMVXYIDbLHxd1aW9S5R4g6QWbIRQqiABAH/k6mnYTsk2TiaKZLi+UatsF2lRmK3gLDbrmYZXXT0X0EidV39Y1pMd2mQHLZy33nUBu6oiSXuBWC+QgkkjSJIrGQHQgH1ia4wtm7dWbKKLckC47QsAwWVBLMJn90GN41ps3ZWGhdxJH03p/e6GYmR4po1XODslV70ZiSzkbF2JZj06nr4VL4OP/AMwf3De3vpv6v/sapOHYcPea4XFw22dFYMGBBjvAg5QCpBCL6MwxZhIsbl82nt3h8xoYeNu4Qrj2HK38OOtaGJbxsG4MFaaeAUEZyTC1sKbOGWZyrO8x18acoriA4jZbFLy33bh/VP438mil9279k/jfyaStnDfKHrmozut/2Y/qWG/uLf8A2CrOqzsx/UsN/cW/+wVZ1jv+IqRFFFFNQiiiihCKKKKEIooooQiiiihCKRhoelLXNy6FEsQB4kxsJP4An2UIWL4dhuUDaKhXtmHgRmPS55hwJnfcHUGplNe+edde9EKyqqA7lELkOR0LG4xjwyzrIp2vQ8KXmFpkFGlhSgB5y7IrlkB3ANdUVYUS4u2gylWAKkEEHYg7giugKWihCKKz/FeLYtLrC1hw9tYgw0t3VYwQY3zLtvB6QesFxXFO+VrAtjnlCSG/ogGbN5k5QA20vtpUvCNXp5p1K+pKKWok1QsZwm3cKMRBR84IABJ0mdDIMCeum9cjFXyLrJhndEbKCHQSwMOYZhCgQZ6wdNpn1Fu8MtMSzW7bE7kqCT69NahkY8j/AMyAe8X+lI1zf/rVQeNdq7GDVWxPMtK5hMyGX8SoGsDST5iJkVJwvF1cKQrjM7W5yyoZS4jmeiZyE90ncTFVnaPgtr3tcZ0W6loPet2nVci3Mg1XYgGJy5spLEkVxheKKHUtaBaVDGZa0bl17QtQZLFWXKYImSQIgVC104dTyPvspSIyPdtXVrCvzbpZ81twoVCPRgQ3lqZ9c+VSqok7VAlfk/SgyHBHfXNbWQIzHaDAHjqJRe1YIkWyTsVzANnhzlCsATBtkE9DO8GrAc0KItcVf0VHwGLF22rjZhPXxII1AOhBGoG1SKkTExjcILqFGmDG3kQR+I267V1cuX3t8pntrby5SLVvIWWIyyWYII/dAPgRTtFQS4aKUhz23Se2RzBTSkAimMUmbJb1Je4ggdQGDP7Aikk+AqRXfDROLt9YtXTHnNoA/iR7ajxsnDge4dE6FuaQBaeiubVzMoPiAftrqvPyKNFbi8u9279k/jfyaSl9279k/jfyaStrDfKHrmozutp2eu31weHAsSBZt68xNRkGvlVguJvnUYef4qVX3xd/4Zh+SzBjZtLCrObMirvErEzI8NY3EXh/CsTcwNyy5IYNbQIVAVVVkdss+ksEqBmIhIkzUhwkRdWVS5Dw89/RXfvi/wDVz/iJR74v/V/zEqD7zxq3AqMq2gyjuhAOWHtxkWJU5BcDT1K5fKNgsBxFQim6YGQEkIxK515jG4T6UZiO56OUaNTvYYeihzFW/vi/9XP+IlHvi/8AVz/iJVUmH4jlGa5LHPmhLYCkosFSbhzjPmhTl0bUjKJ6tWeI7swnMkIMkZZMg3yc3oxmPL1I0FHsMPT7ozFWfvi/9XP+IlHvi/8AVz/iJVfj7GODO63SqZiYhCFTmoAQuXM0WDcaJksq+1l7XELtqT3TcRWy9yEDMebbIJVi4SADIEzPmeww9EZirb3xf+rn/ESj3xf+rn/ESqjEYHiMDK9tj3iM6oFUry+UQgkiZuEjMfRWD49PhuJBZW7JygAMttdSL85hLSQ3Ig5oMHTej2GHojMVa++L/wBXP+IlcPxC4rILlkqHcJOdTBMxoNelV93DcRzOBd7gDBCEtszDO+XOS6AEpy4IGkNNWXFM3Lw2cQ3NtZhMw0Ge9AnXrA9QpkmCiDCQORQHFTqz/bDhfOS1Ns3URyzoN4yMAwWQWIJAgawzaGtBRWNDKYnh45J7m5hSxeH4lbuGEYE66QekSDI0IkSu46gVKqz4l2dFxxcS41pwpAAAKEswZma31JjUggnx0qsOExC6NYLR1tvbIPmA7KR6j+Ndhhe1YZW++cp7/wBrKlwrmn3dQiimLmIK+nbvJ5m2xA9bKCo+2nLV0MoZSGU7EGQfUa02Ssk+Ag+BVZzHN3CzPHuA4m9ddrblUITTPE8uGWP3e8WBPgfsaxHC8eyXlLIRcuN6JVe6RCnMQTlAAGWFbSZrXUVa4xqqHklzLKtw7HJzTbcEsDkBZYE4h20BWATaZYJ00IPSJfvbG78wTmmBkAyiztOViM17feANPO/opDKTyHkkzLNYbD8QhMzpmAMzkgyzQWhdYUr6Mag70nC8Jj0NgO1vKGc3fRmCZEn506wVgiRI0rRX76ouZjA0HrJ0AAGpJOgA1NRsfjHtW+Y9praCNbpAJJ2VUUsxPXUDQHeoJcZHCP8A0LRamiikmdljbZKm0Ui4S/lDi2l1WGYG3c3B1EB1UGR51xYvh1DCYPiNQQYIPgQQQfMGoocTFN8t1pkkT4/iFLtlkQda55QkmBJMkwNSNjRauhlDKQynYggg+ojQ13U6jTfvdf3V69B13+3r40e91iMqwBEQNjuPV5U5RQhIqwIGgpaK4u3goliAP9TsPM+VGyF3RVdhOMc4ObFtroUKZVkHpiVOVmBA6eMg6bTOv2r1qDdtaHZrRNyCdgy5Q8+oEeYqscXCHZS4WpOC+rpd0/wJZxTnwsqPvO36aihbxEjDXzO08oT4SDczL/8AICPwq34Fwt7ed7kZ7mUQpkKiTlWYEmWYkx86NgKy+1MZC7DljHAk1t4qzhoXh9kKXw3EKyd0zDEfiY/CKl0zhMIttcq7ST9pn/x7KerlZi1zyWbWtJtgary73bv2T+N/JpKX3bv2T+N/JpK1sN8oeuaad16Bhr15eFo2HRbl4YVDbRjAZ+WuUE/+R6xvXFnEYx+HK922LWKKKbiWiCV745gtkkjNy5gEmGIEmJp7AXLi8Ntm0A1wYZCgOxbliK599Yk4BXZSt8ohcKssBmHMKoRq4SSFg97TWtHNrSXhnJnsb13+XRV+JxWLR5w6XGthdFuhyXbJdIBZmlIYDWNZUeETuB4vEl1S8gyconMA/phyBmZ4MlIMAGDmmBEwOI8VxAVrdhbrA2my3GtvnJKXTmDFQoysqrkIzNnBHSXLvHsZLBbA0Lb27mmVLzZNxnJNu2M6935YQDGrlEtTRWTHHsZmcDDwALpBcOZhrmSMqn91RliTmmQInS4G8XtIzAqzKpIIykEgEgrJynykxQlT9FFFCEUUUUIRVXx7az/fp/8AarSqrjxPyHhz0n8Y0qOb5bvA/hKN1Krm7dCqWYwACSfADUmm791hGVM3nmA/zqPeu3GUryokEekh3EbHQ+quXAUybftFYXLmfLmXMMysO7DESCNJCNAOpymJp61xe02SG9PMBII1T0wQQMpHgYrP3OymZcpW5l3IDWwCwLsjAR3cpuGFGndXwMvXezxYW5W5mt3Wuhg9sZrjtmJZYgifm7e0A1MWM6pNVo0vqTAZSddiOm9QMT2dsOxbKUY7m2zIWPi2UiT5nWqrA9nOQ6PbtHMhTdrYkBDaMkCTKsW82ArQ2Lzk95MvnmB/ypoJjNsd/CCAd1lLMo72WJL2yYzbtbOtt/8Aq7pALD5ysN6fq34pwMXmVw7W3UFcwAMqdYKkQYOoO+/iagv2fvgGLtknpNpxPrIu6esD2dK6nC9sQ8MCU07wWZLhHZiW7KNRTd5L1sE3LDgDdkKuvrgEPH/wpbN5XAZCGB2IMg+0VrxTxyi43Aqo6NzPiC6wBVVxGKccw4fmBEHzciZiR/1uD6R2UgDc5pPE8chRbOKVLouqGXIO6cpXMAS0kqCHnSR7aZ7Pkvime3rbCFLjfNZwwyKDsWUZ5I2zAHpFynA7IdWCKMobKoACgsMrNlAiSvdnoCQNzPHdoGsS7Mb9bfRbOGJaxpbofWqqLXbJZAFm6ECJoEGjOLZRM4bIvcuL130nTVuxi8HdvhPeYNxyTcPIRsrZ7qHO4BHpWn70xt41ov8Ah1qZ5aTAHojYRA9mUR6hXQwVsMGCJmEwcokSSTr5kk+01RztGw+6lUHHdm7NwMQgR2GjroQ3RtNCQQN94gyKrsPwHEN/SPbtQB/RguWPUywUKPLKfXWloqWLGzxNLWO0KY6JjjZCzX/BcSDE2HH70uhPrTK0fe9lR2w+IBVThzLEgEOpQEdWaJVYkg5SdIgGBWtoq23tjFN3IP0URwsZ5LJnCYknKLMN+8XU2x5kghjH7oWfUDNOYPsldS/zXvi7AIUFIiY1XWEIMjQHMphid6tu0OCa9YyIWBL29UMMoFxSzAzuACfOOu1UFpeIqYCQxe6WfMhQyrhCFJLL31tsB0DkEaE0P7RnmGrgO7qlbAxmwTnBeKi8bgFo2Qlw2ioWJ06DZW0AI6aeNaa1ZMhn1PQdF9XifP8AyrM4tMW2ZxbdPTZAOSGzBbZt83vEFc3M2JMxsKjccPEXtXBZ5sclSHVrQZ3DYdiUGhWVa+Cp35a6iRUTzna0Agcj69bKeQsMhLW0Om621FYzsPxa87C3dOgtSJKCe9K3BHeuFlMsRAVgRBkGtnVOWJ0Tyx26GkOFhFFUPY/iNy9auG62ZlvOoMbAhXy+pS5UeSir6mvYWOLTyQDYteXe7d+yfxv5NJS+7d+yfxv5NJWvhvlD1zTDusXa91LiVtQiYmFQBVHKtGAogCSknQV18bfFPrX5Vn9FFFaaYj42+KfWvyrP6KPjb4p9a/Ks/ooooQj42+KfWvyrP6KPjb4p9a/Ks/ooooQj42+KfWvyrP6KPjb4p9a/Ks/ooooQj42+KfWvyrP6KPjb4p9a/Ks/ooooQj42+KfWvyrP6Kbu+6jxJygbETDgj5K1uAYPoUUU12xQp/xm8R+sflWv0UfGbxH6x+Va/RSUVS4TOg8k60vxm8R+sflWv0UfGbxH6x+Va/RSUUcJnQeSLS/GbxH6x+Va/RR8ZvEfrH5Vr9FJRRwmdB5ItL8ZvEfrH5Vr9FHxm8R+sflWv0UlFHCZ0Hki0vxm8R+sflWv0VDbtdibjM7NbLdTyLPe/tQnf9TTS0UoY1uoCFIte6Tj1UKt8KAIAFqyAB0AGTSu/jN4j9Y/KtfopKKThs6BFpfjN4j9Y/Ktfoo+M3iP1j8q1+ikoo4TOg8kWl+M3iP1j8q1+ij4zeI/WPyrX6KSijhM6DyRaX4zeI/WPyrX6KPjN4j9Y/KtfopKKOEzoPJFpfjN4j9Y/Ktfoo+M3iP1j8q1+ikoo4TOg8kWuk90niDGDfBB6cq1+ik+M3iP1j8q1+ikop3DZWwSXqqLBdvsaty3F6MjNl+Tt6SrA/N8Dt6vAVffGbxH6x+Va/RSUVNiGtc4FwvRI3QaKt4P7oWOttdy34zPJ+Ttb6/9GlWfxm8R+sflWv0UlFRPjYXagJwWc7YdscVieVzrufLny9xBE5J2UTsPspaKKmY0BugSL//Z"/>
          <p:cNvSpPr>
            <a:spLocks noChangeAspect="1" noChangeArrowheads="1"/>
          </p:cNvSpPr>
          <p:nvPr/>
        </p:nvSpPr>
        <p:spPr bwMode="auto">
          <a:xfrm>
            <a:off x="63500" y="-755650"/>
            <a:ext cx="2943225" cy="1552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610" name="Picture 10" descr="http://t2.gstatic.com/images?q=tbn:ANd9GcRTbWGrpbqCaeoD3mipghAnZR1AmZpRB9tvDCM3xEbAyPpqv03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124200"/>
            <a:ext cx="4038600" cy="2638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Jury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600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hear evidence &amp; to make decisions at the court of law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4578" name="Picture 2" descr="http://t3.gstatic.com/images?q=tbn:ANd9GcTDNxVy2LpjNWF-QN6ju7Ui8OGBMsAq7vmZMVy3hgpMuzKGb0T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048000"/>
            <a:ext cx="4876800" cy="2762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peninsula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066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Area of land surrounded by water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t1.gstatic.com/images?q=tbn:ANd9GcRe35dJeR3viQrJB_n4zme0hIf1AgboHHUtiZ8oJneOqsW9hKMQE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133600"/>
            <a:ext cx="3505200" cy="306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29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study of wisdom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6626" name="Picture 2" descr="http://t3.gstatic.com/images?q=tbn:ANd9GcQjFl6Ve7kmIgWFvxre0sSuV-Q26sFbZykdZVn40La5iwpNv51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438400"/>
            <a:ext cx="6096000" cy="2962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/>
          <a:lstStyle/>
          <a:p>
            <a:r>
              <a:rPr lang="en-US" dirty="0" smtClean="0"/>
              <a:t>Peloponnesian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295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war between Athens and Spartaaaaaaaaaaaaaaaaaaaaaaaaaaaa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50" name="AutoShape 2" descr="data:image/jpeg;base64,/9j/4AAQSkZJRgABAQAAAQABAAD/2wCEAAkGBhQSERQUExQVFRQWGB4aGBgYFxgbHhgdGxgXGhodHR4aHSYgHx4jGh0YHy8gIycqLCwsGB8xNTAqNSYtLikBCQoKDgwOGg8PGiwkHyQuLS8sLSwsLDQsMi8sLCw0Kiw0LywvLDAsLy0sKSwsLCwsLCw0LDQsKSwsLCwsKiwvLP/AABEIAOgA2QMBIgACEQEDEQH/xAAcAAABBQEBAQAAAAAAAAAAAAAAAwQFBgcCCAH/xABKEAACAQIEAwUFBAgEBAMJAQABAhEAAwQSITEFQVEGEyJhcQcygZGhQlKxwRQjM2JygtHwQ1OSohWywuEkY/E0NVRzdIOTlMMI/8QAGgEAAgMBAQAAAAAAAAAAAAAAAAQCAwUBBv/EADIRAAEDAgQDBwQCAgMAAAAAAAEAAgMRIQQSMUFRYfBxgZGhscHREyLh8SMyBUIUM7L/2gAMAwEAAhEDEQA/ANxooooQiiiihCKKKKEIori/fVFLOwVVElmIAAG5JOgFZl2i9tCktb4dbF4jQ37krZX0+08eUD1oVkcT5XZWCpWnk1UOM+1nh2H078Xrn+XYHesf9PhHxIrEON9o7+JVji8VdxC7lFPd2hH7qABvlVbHHQsrbXKvMLCbeksfietHanv+EI6fWeByFz14rYuJ+3e6TGHweQfexNwL/sWT9arPEPbDxN/8axZGn7OzPWdbxIrMcVxFyzQ0CTtpP5n41xeusQAQSRMc4BII/OuFQrh21o0mnE/CvF7t7jLkluIYo8zkuWk+inSmY7VN/wDG46f/AKtv61WcBZdzkysxYFVCqWadD7oEkacqsGB9l3ELgDLh2APN2W3Ij7rkEa9RUS9rdaK0TNAGWMd6dJ20v2jlHEccpHI3c/4mpjh3tX4jbykY1Li8hfsrrEbsmv1qh8Z4Jfs3yt21cRiSRmUrPmDsQDzBimuPRi5lWiSRp1PlpUgQdFF0jDUmMW7fmi2vhvtuxob9bYwuITn3DsjD4XC01auFe23A3CFvi9hWP+chy/B1kfOK8zDFMBlkiDMecDl/e9SOG43cRCGbMCBo0EDWIIYHkK7ZQAw0lrt8x4WPmvX/AA7ilrEJns3Eup95GDD0kHfyp1XkjhXGQtzPZNzDXeT2GK7amROUjymtN7L+2e/ZUDGr+lW/86yAHUfv29AdpkR8aFF+DfTNGcw5fGvWq2qio7gPaLD420L2GurcQ8xup6MN1PkakaEkiiiihCKKKKEIooooQiiiihCKKKKEIqvdse21jh1oNdOa4+lq0vv3G6DoJiWOg8zpTXt729t8OtAAd7ibmlmyDqT95uiDmeew5keeePdoWN5795++xVzduSDXw2xsFG0+vnQm4MP9T73mjRqfYcSpvtX2yv4ts+NcBBqmFQxbToX5u3rOuwiqnxPjrOpyyo0gfZjnA66jf6VF4y8XAY7j11nXnz/EUtg8CSCzHIn3idvzJjkNfSiuwTv/ACHU+jAKN8+0n9JHDXyzMTJJGp5wdCPkfpS1jhjgB3hV194hZn1/IGndtssdyuX99gCx9F2X46+dfRa1zElmO7MZP1qp0jWqcWDLqF1/T5PpzTUYQEiA1wmANxPIAcz0Glab2V9kjOq3Mce7TcWVJzRpGd58PmF18xSfsk4ALuIfEOJWxATp3jA6+qp9bg6Vf+2fGf0fDO4mVHhEaMzHJbQ6EEFjJU8lNIS4hxcGMsqpWiNxDdFD4ztHguGqbWHtBbkfs7dubhnLBckgqpJjxmdiARuxse068rnvcHdFsFtVe27AAzqAEBEHKIMmOZ3p3Bez13E3GYOwQPle/wD4ly8WGYKSNQGM5TqQNN9HWO7G9xcQlmOHVUDtmuC4rFZRjbO5DOH7pZKysnU1WWMrTU8619lRU0WiYTjmE4lbNp1W6NMylWBUkLBKMA9uSTDCQAuriYrMu3PZO5gL4KEPh7n7NmBlSNSjMkGRuDzHoa7udmMXh0bEqlyLKhhdZFRwQviDrcMumpVhEFQN5rQOC4+1xfAPZdhmKDPBQm20sAYB+y6kiQoKlRrqak0mH7mH7d1OOQhwqsRZp/aJPmMrfQgN/uri7gluHwMo2lfdOgicrEax0Jp3j8Lds3blp1Ge2xVoPMGJ1Gx3HkRTdyCPEsev9aeEp3Hgn3RRvGtjxFPOnymWK4e9sRBOknfSfI+XPzr7gOIG2QZMTsNDtqQRtrGm1PrWZIykMo2VuX8Lbr8DXN+yl6AJVx9kgTrry0b4QfI1a1wdolXYZ0bszDQ7D4O/ryUr2f7UPZui7Zc2L/30grcEzluKNGHoJrdew/tVtYwrYxAWxij7ombd7ztNz/hOvSa8y3cM1uATEmZGuxjTzG9SXDccG/VkFlJkToQd9GHutp7w0PMVNVHLOcsln8ePb8+q9i0Vjvs59rBRlwuPuZlY5bOJbTX/AC73Rujc+fWtioSEkbo3ZXaoooooUEUUUUIRRRRQhFQHbPtdb4fhzdfxXG8Nq0PeuvyA8uZPIfAGU4txW3hrNy9eYJbtrmZjyH5knQDmSK8z9uu2tzFXjfuiGIK2rfKzbOsH99hBY9CB0oTEEP1CS6zRqetzsmHaHtA5uXL15+8xN33m5AbBFj3ba7aamKrFxyxLSCTHLY7RG0R+FdXsWbnvDxgQCBy6R+dOrGG7vT/FbWOVsaEE9W8uXPy4SmnuM5DWWYNB1ufzxK+YbDm2NdXMHL0HIseX4+lOshJBc5iNuQXyAGgr7btx+Z5k9TStq3mjVVB+0xgHWNOZ1B90HalHSF1mrVjhjgaM57utT0FxRSgVJ1uafuW2b5Zin1NSeExeAtiblvE4hvuM1qwhHnlZ3j41XlKsdi2jQE9y0X2f4u3geF9/iGFtblxnE7sNFXKN2LBZAHLXaqd287djHqLdu01tAwJZipZ8ufIMqjTVyYLHltrURxPieIxrh2R2UeG2ltG7u2BAyppA0iSdT9ArwDsvexFxpAspaUO73W7tUkBrctlbXnlI2GsVFkWV2c6rOIZlLnuvwHFX4WxhsOBbQsoRLSeFW75Lh7vKzLbRCCGVtWaHkGQKjeDceJvpcxFom3ZVmsZFJS9dCraz2mZVATIrOdraSG00iCfE4rFXVsWgLjQwR0LMozgJcvlm1C5SwnwrmEiSorT+E9irOG7lgzA2rLWyVYqrFwoe5kJOVzlGoOukzAqLIgBV2pSt3GyrfaTtBdv2r1vELYsYVcjuwa5e7202tvI1vIGzurL4DMK3ugZjl3DcW1phcsu9tl2KmGGkEGPwM/HerX7QOEnCmzaN4XWZbmYwA2TPbKZgCYuTmzOuXNz3aabtudesfjVrWhrcrU3hoj/d4qNOvb2sn/HOJti73fXUTvCiqzLpnKyMxH2SVygxp4Z0mKjSxDhQdInXX67/AI0p3kbg/DX8KQZibggR4T7w86k0HuomXiOMAM1qO3rtSy+XhPT+/wAq5OV9GGo/uQa5dJO5ynczz8ulKFOR2Gx6UFTBJqKW8j8dui4Yxpc8SfeiSvLxAb+u/rtSWMs90PCJUgQwPL7RB5zpr0kaU6V9SD/61wIQFWE2juNyhP2l8uo51cyStnaqiWAFpc3x3Hby9NdNOeG4o/s2AKkag8oE/Lod1+h2j2U+0VkZMFinzI3hw15jrPKy55nbKee3SsPx1o2mjTIY1EkEbj1B38/hT3hGIlTbcEqRPmIOhHmCZX4irkoGiT+CTUaHhy7PRexKKofsr7bnGWTYvsDibAEmf21vZbonmdm6GNswq+V1Zj2Fji12oRRRRQooooqqe0rtf/w/BM6EfpFw93YXeXbnHRR4umw50LoFTQLOPa32y/SMQcPbb/w+GaH10u34nKeq29z5z0FY9juIm4T92TE7zzM9Tz+HSpTi+N7sLaEXDBzEycxOrt5lmkT5VEWcMHOhhdyWmF67b6fhQeC05h9MCCM335n4GnnxTzhtoW1NxgGY6W13lup8l0J84FLWkiSTLEyxPMmvisGOYCFAyoOij8zufWlrVpmYKoLMxgAbk0pM+pyhamGibGwO2Gnz37cu9c0+4Z2fv347q0xDbMRlU+hPvfyg1oXZX2VAKtzEkMxhgokqvQQdGOxkz6Depfifb3BYC4bKrcuXF0c28pg/dZiQJH3RovlVVFXJii40YPK6h+B+yBCFbFXLhkCUQZBPOWgmPjPptUFx7h1uzw0xbC93xAyTqcq3bygyfFlChV8RnfrrNX/bOSStrCqskBWuXdAToCyom0xs1J8Q4cMRwthbBZ7ttbwzSXe5mV3kmZdiHHyA5VIVGvFZuILiaOrXmoxuLubtxkdWYobZewGuL4Gz94AshWyM4Ck+8NzUDxriSLi0Xury2gtvOjqQ5VAZZQT4WyCM/vSsyNac2uJW77hhauFkZS9lVygW+5ZX8I1MuSS0bZdRTEK1y8LltXU2rbm0GcP+xYO6yVmFQkiddBqRVtOKV7FtHCMLg/0Qth0tixdtnMVU5ri5dZI8TOBMzrPnVN7T8cxCYVMKTnOKteA3gbd6zbWC/fggqYUMO8ABlSYJ1rrA8LCKMTgL7YJbii4yaPZGktmVvdggqSDplOg2qoNxi/iO8xV5iz3AbMC0e7t2oysc+1sySQNSTMjxVW0VurnPsonF8Pey2W4hRjrrrm8w2zes+tJVYbzd5mS5lIYqWbKzXAttde7YDIFUg2wQDLPBGtV0IwgOIaJjykifmCI5EEVx7aXWtg8UH/xusVybfQkfUfI0gqTd1M5V/E+VOqbYczcuH0FDSaFXSsbmYBue6wJ00Tgia5VtNdxv/fnXdJ3V5jf8fKotvYq6SrRmCMuw+Xka7BrnMDodPKvmbb5H8v7866bqDSGG2nXp6V4Lq1l/ZvGUnwE8id0J5A7g8jUbfYocjajluPj/ABDbXaIqSu2wwIOxpBlLIwgd4vPn1keoB+I86ZjfmFDqkMXCRp3fHx+FYOyvHrli5axNv9rYYkj/ADE/xbfxU5h0M9K9RcPxyXrVu7bMpcRXU9VYAg/I1434bjmVl1MAjTl0223+hrfvYhx8FL2CY/sj3tkE/wCFc3UeSXJH8wq5I4iksYlGosfY+3gtSooooWeisN9sfHVvY5ba7YJDJ/8ANvAGP5UAPr6VtuLxK20d2MKilmPQKCT9BXkzjHEe+z3LhIfEM11o63DPMxASB6NQnsC37/qH/W/ft53Vfx93M8xB001005+fpS9iyQMn3tT/AAjf5nT4V9weDz3Aoac5mRIygakkHb/1pfvfEzAeEmAeijRdPr8ag4kCythizO+o/Qm/vp2jxS+w8hWp+zrsMVtjEX8ytcEqIErb33PultCeegHrEezbsSuJy4q7DW1fwW9IcqSJefsZhAHMqZ0GqHb7t1ev3b2Htnu8OrFCBOa7lMHMTqFmfCIkbzSWi0JZDM4Mj068lM9tfaWFBsYFgdMr3xsoGmW1yJ/f2HKTqMyoFFRJTkMIjHNfGE6GpfhXa7EYdbdlHTIplQ6ISBMlMxjQyTqQRyPIxNJXFBzT92ANNScxG5G0T6x8ZsuaFLY9rfpZqXVm4n2vN64l25ZIMGxfZCYuW3+yQ5OV0YEqCxnLqIimOA4stnEYVy9pk79syrbKZVnKZB+y9pliNgoB92ou5cKEaPpEqrCZBQzAAjSQDlYbwTqRypcgFVDQCSVUsSMuUqxtwQpFtjBH22JJmauAFKLBqaq2YrH/AKIt/AEsUF2VZdZsN4iFM7v+rg7eO5rTLC4G73riw1u8e8RjoVTvJJKEsQjAPAXNq51WNarviSXtm5bLeA6kAyWUifC0EiIjmemshe4/iLlm1YZ4S0e8TKiJDSQreFRJHi3J103BrhFApsaZHZQrFwe+WuG2yXO+70gpkKZbrMWt2gWJA/XM15i3+QgGaKn+P9m7VyyMLaKnE4e2pIGaEbKsjMwEoxOupKllJ3FQPs64WmJzrdYhwczwxDXPECPFmzSSBOhBgEZHQE6DheG/o+IsFrly6t17yXGuZSWN22hQMQBP7HLtqSKg4itFdG1zbrEHMAyIImQeRHI/HSlsXw7uSok5nXOymJUzHLbn4SARGu4q8du+xiW7xuI9xS7oQFAJOZjsWbRgFJmdYkiaZYjs7cxNy3hrbylpM6lrRzwSqw0HQ6MSBoGLZiWmo2FuKcOJLpGE7a+6p9fDVmxPs7xiMRlVhrBi4J6fYI8t6i7/AGYxasFOHuZpGnhMz08U/SuBpqnjioiNfVRrKDvSVy2Zg5h3i5lkRIkww8v6Vot7sOmE4Y2Iu20u4lzbULcJa3bD3FWIRgCYOrSYOg2rNcXlV1dPdhZ20zLtoTAHmSdZMEwLGNskpsU10gAFtzy/VU6UyKTdgrBjsfC3odj8DBr7ZOnxP4mu3SQQdjUAcjloFpliHH3TPFMLZK5QJ38+upmBI5DpVr7FdqP0fEYfFDQWrmS6B/lXCFf1ykq/rVaxNgXLSsTDICrH+DTYdVy/KueHABmQHwspBkiddCdJjcGJ5U8sq4eWH+rh+R4FeyQa+1U/ZZxc4jhWFZvfRO6brNolNfMgA/GrZXVjmyp3tb4p3HCsRBAa6BZWeZusFPyQsfhXmXi5zEZWXTYHcCfD5Dwha3f29YuLODtT719rh9LVtj/1fhWAXrLhog+9rGv4eQricjBEJtqaeH7TjhoKWbrbM0W19W3/ANoPzpyqwAOlNsPczC2vTM59T4Vn4CfjTqlp3XAW1gWjICOFPc+tO5PuD9pMRhC3cuwkALBgKQHAkcwM0wZkgTtBjRjC7Evo5JJ8yTJI+JpSuXtg71VmB1UhhvpOL4j3HT8LqikVBXzH99f79NqVVpqJbRMMlDjQ2PA9XX2kL1tjOXTYHUgSQ0SYyjpqR707TSzNAmpu3gmsT3bkOETOJ8LXLjwJDSNF5CCQBXA/JdJ481YGKDN0gMhLhdQVWSgJYsYKsQSRbSJkGJJ8M0lh2WWLMVIUbZjuyggkEOJDNOjDfQ8rPfsqc2aylyLndAr+rZ2I8RMaREjflSV3C22JIa6MzMPGiXc2Ryzt4pYAPMknXzqQxAI069fJY5iPFVl7y6uR4oB1VY1KEEzJYnxSTBOh1kivqXI2BLNrBOvlJ9I+IPUU5x1hUQGBlORdbZTTIjBjFwiSNdR9tvhGKRnlTABjX+nITTIo4LsJMbsw10+U8bixtENbOW4Nj06zOhB6bGtM7Fdr/wBNt/o+KEsY1BKndQrKwMhg2U+RgjpWXYlgVkgEqdvPpUlw/Gm1cS6kErqByIIgj0IkVW4AABPZHyvc6ugFuParpxS/iMRiDhMYgJw6sy3QGm6o8Npmhgp1fMIibgCnLJI67M9tsLg7uILWbha4VBa2yuIVRA8ZGuYsxIAEnQACrM9tOJYVXtvkvKM1q5pKnlIMyJADDXUSNYrIb2Ea0zWnUo9s5WU7gj8eoPMEGq6qMGHD33PytNxfthtj9jh7jnT9oyIPXwZjNRGJ9r+LMd3bs2+s57h+rCPlVGoqFVojCM3qeuVFN8X7a4zEqy3b3gYglURFGhDDYZtCAdTyqt4i53rFSAviGizAAUAQCTG22wnTTSl7jwPPlTN0K3JG0QT58vjtV0dUtiI2MIoO3sKdYdQF021j5mlKe8C4SL90Wc+RmEIYBBaRoZIiRJEHlXXGeCXcK+S6sSSAwmGjca7HnlOsEHYg1U4jNqm4pWtpGbEU9FF5dXX7y5h6rof9pPyqOsq6kGCADHz0MD41JXdCh6MAfQ6H8aY4q8yOdYO87HpvE9acjNWhZeMaGPqa2O3O/rVbr7BOLEnGYflmS+v/ANxYf5Mq/M1r1eefYZxDLxNRIi9h3XXmyFbg+MTXoarAs3Ef9hPG/isQ9u2MnG2Lev6vDM3/AOW6EHxhTWHm4ZMeflWqe13Fl+K4nXS0thB/oN3/AJiazBrmsGY0nnOmv1oV0gpCzv8AX8KUt2oY+QUfJQT+NK19upFy4Byf/pWvlJS/3K9HA3KynM+pRRRRVSuRSTWNZGhpWipAkKD42vFCjCv41kquU5pYgA5dQNTzIGkx51L2OI3Atq5ctHLevZ840U5FIgFvCSIB0Y/OueD8OW4FDKD3hZiSNQieEQeWZzPoK4hbEOV722dmBy3UByjUqROjAfzDaouLHHLS/Xv6LCmc4uzZrcUthOOWSLI7yG71rjggiMwuaHSOYFFjj9hSstoty9mhWMK7NBmNicvzpazft3SLSXGNglYWEJFwm5cOYupaPB7pMSelJPdZLqOlx1D5rbGVUwtwqQTbVdM3dkcx8qryMJoQf3XlzKqzOArbqiiWx7XJtWhrCp4iASV7xFgMZM22g9IpbhfZbvrhtPeVXaDbLL+ruk6AZt1adNRqdDBgF5h8G17JaSCxuqFJI0Z/CpLHkWVzJnV1O9Ojazyt0G3cJIZXGUpcIKzlP2LmgMaZojXWrzJk0FlBorqo/ifZTEYSe9ssqr9oDMo3+0BIH8QFRQfL/Cfp/wBq3/sVimxOAstdnvVBtuSxJzWyUJnqYk8jPOq32v8AZZavBjZIs3DzA/Vt/EqjwMfvLoemtTzAm6eZM5oGUaKkezztQcO4V2PdXH0n7JJ2/hbbyOU1fe2vZAY1BesFe/UaGRF1R9knkw5E7ag6bZRxLs5ewh7u+rpyGvhbTXKw8Lfj1FWzsB2wFki1dc93shJPMgZSfLQqekjmKHipqFBgLWh37ruezrRU69h2VmS4pV1MFGEFfUfX41z3I6R6aVuHaPsvZx1vUAXMv6u6B4l6A/eXqp84g1jfE+GXMNcNq8hRx8mH3lP2lPUVDMTon4XsdaQCvHj1+kzyhdefxNc/HQak+f8Aevyr4W5xr9kf1q58H7EW2wBxFwls9h2zOSgR/sQmUm5mPhDZgNRCk1OlrquWZrDQDu64+naqtgsSUu2rmQlVaSTmRdBB8UGIzLyI1Ahpg6nwbiFrHWe6vA3EyxnKsTb6pc3gKSkPmGviWADljvZ/w5MZexDXEHd917hAgd9dZgI28Nu2gjzqObhn6FjBaKuUuDLmZiQqk5Ek5GI7u4VXOT+zuKAsmaUkIf8AaLELPdK57s7t1WO1XAGwt25ZaSIJRjGoB5xpIOnnoYE1B43Eyy+7qoMkSROu8HnOwrVu3GD7/h/eNIu4cg6yCUIO4aCPDmAkAkKsjQVlN1F7tWI8S+CdI3ffQzpFOYR+dlSpyvc4UrcDyH7Vj7AcU7nH4G6uoW+ts6zpcBtsdhyavVetePeGOFUMpGly2wg7FXXqB16V6/72mqpLEg1aeI/HsvOftJ/95Y88hetz/wDrgR8zFZs7q0SY189BHnWoe1DCFeKY4GQLgsXB6ZVRj8wR8KzBsOuyvJnSVyjnzJrvBNTVMMVOB/8ARU3i/wBtd/j/AOlaTrrErF6555W+ag1zSU39yt9hrXtPqUUUUVUporlzofSuqK6uEVFFN8OxnguQMrd2i2l3GRvCDO0liSR+78aVw9v9ZZUcyG22BNxwP9K2x8KheH2Huvaw4gFnAt3IJKS2v8oWdKtmN4Dfwl9O/QQAVR0zOrsLaqoELIb3vCQD0moSR0BLd/iy89RzXZXbKExmEAy3rZyXHxBCmPDElASu24355j1pm3FCUyuMlwuWHSLihhBkx48p+NaV2b7E27GBfEY5Fdu4P6t1BFpAC4nwgi4TOYjqByrNuF41NVxIzIUUAhSSCswBA0OUxP7omp5covenj1RRDXOuNN0tgMZ+jYmxie7zol2YBWT4JCkMCNsrBuXKDrV/v9teFY8oMVaKMpmbixMfZNxG8Sn7p0020rKVncyQNFn7o0Gg2MRt9KUDTVhsmoMMHCjjQ8CF6D4JxPCJZVbDWlsj3QkwNZP1MzT6/wATsEa3LZEfeU/SZPwrzhbOUypKnqpIP0p3Z4hcLAPcxDW5m4EuNPdgjPEtHuyJOmtRFDZTkwzo2l1RZaR7Q+NIMEqqFuC9+sTONDbSGzQeebIvmGNZTftZWdR4wGOsAZuZ023Jq+8aH6Y7XL6KqhVS3aBkWkSSBmEaknWNIgagVn62QZMe8SeY3J/KoxyNNQNlXBG90leXWxV17Ie0FrCi3fk29IbcqOjD/q1PIg7i/YzCYTiVlVeLilc6EGGSSQGUjbUEcwY1BFYfawYYhVTMzGAo1k/H468tTVv4Pj27kYHh7d7iryTdvZmQYdQS3doYBhczDN1aBOgFmUOuETD6RDTvt0Aq5xLB2rGMe13hvW0cKXQAEqCM6r9nOBIkaExWsYqxZXC4W5hlU4O1cW4yqrMDbhwXiCxKORcIiZU9KzrivYy1/wASs4aw65DbENmUFnRbmbMfssbiEbGJ5xV77VXzw3ha27UkBRaz/dzBizQJ1YyB0Lzy1HgGgG6pEjnNObavXXJc+yq+EOLtsAChQlwQUIVAvvadM3o4PWoXtpjVxGORUPiVxlJCyHZrCqAGBmAocgQwziarmE4gMNh0/RZ7+X724VzKYMqAM2VgqDOCw8J03NWfsnwZ2dXBfxEsiltVZ18V9gVPih2a3mCllEsfAJUeAxxk8PRVNuKKWxGHH/D+IswlSpgkHUzcIMSSCQwaBp4tPDFY26E4ccyX089WGnxrY/aTcXC8Nt4cRmdgIUQIEljHSJA8hyrIL+HY2LcRPLxAe8XnfntTOBbRhPNWkZsx5H2XOCtsttzBEDMJBGxT/tXrX/iDeXyP9a8mYQHurwJJhPxKaV6qp1yWnADWU4e5Wb+3HBZcZYuQYvYd7R6ZrZ7xfj4jWI3MIQxJKiNRLCSNxpXpT228OzYG3fG+Gvo5391j3bf8yn4V504kHtXHtrIhidBy0A/vzqamCHYcZv8AUnz09Cn2J95Cd2twfVDGv8pWvlIi4TbQv7yPBneGAGvyX50tSc4+6q3sO8OB8fEfNUUUUVQmUUUUUIUn2YeMZhz/AOYAPUggfCYr0ZNeZMNiMly2/wB11bXyYGvR2Axma2hgkxHxGh/Cp7LJxY/k7lS/bDxo28PbsKYN9iW/gt5SR8WKfI+dZDV59r3Ec+Mt24jurQn1uMSf9qp86o1cKawbaMrxRXD251GhruiuA0TTmB4oUj+kQYbToeRqwdncHcKYm7bIC27eW6S0Du7gfNpBzyVC5d5Kka6iEdARBEilOFPdtM3dhriAB2tZiAch8Jge9lJJA1qwEXO6zsWJGx0NxXXfv49ytuLuNbwniJzi1BI+8F6+tU5VgAdKnOLcdt3sP4DDMwUqdGXXMZ8vDyqCuXABJpWBjmtoRclTwpb9z62oEthh4yDcZFNtwcolnByygJ92RMt0DbzBsvZ65+iW8uGfu79wEOzSFAJYLnUyZXKzKV1BKDXPrTLF1Mzu4ckKe6yyPGWADSOS6sOpUCn+Gu3VwtzEvqpPdWzmAyswGZgsanIMoIOkdRIfDbUWRPKHyl4Ugo/Sr1y+n/h1tG2mGfMGRHQKLYdzBhgpPeERmcFoBqydo+35uYXub2GvWsTntmCo7tyjq06+8pj3YI1Gppv2a4iiWLOEs2xee4rM5YxbkiXBaCWyjKsAHYa0hxjghWMObrKmU3WRXud1bgFUhWcmcxZpJGiCBUHFou7ZVtLtBuhRkxV0YnDrYu4g5wo1yrczHIx1ysSrNDGTm2G1aF7OHT9BFwgKylkdpn9mcpMkkwYLfGqX2R7Mi/ZvPeDMikEIWOt1h3jM2UyWyNaAY6glqQxfFGwmAazbfXFXbjiGlhbzlcxiInKI6kk8tVZog4mh1p14JiMOIAAUV2/7SfpmJuXF/Z21KW/OPeb4nT4edVfiz5VtL91RyHNEP5mlsQkqFGmYhR5SQKQ4viA1zL9kTG2msDU76AU9AKNsmMS0RxlgN7eNan0CecHDXLcAb3LaLAGpNxTsOegr193XnXlz2ecN73G4G2pJzYlbh5aWlN0/SvUutX0qkMUT9gOob8n3THtBwkYrC3rDbXbbJPTMCAfgYNeVOLF1tqTKuvgugaEPblCCfXLpXruvO/tR4EMPxHEpl/V4gDEJ6+5eA85lvKRXVZgX3dHX+w8xp8d6zrAXu8Do2kiZ15wDJnrlPwpzZeVBO/P1Gh+tMb9zu3BCjmI181Mnc6em9Ord3xTyfUfxADN89G+NUStq1O4OXK7K430+PjvS9FFFJrZRRRRQhfG/MfiK0Xina6+lw27T3ES0ST3YtliQFLs2cGVWVAQRJzT5Z9h7TNctqsBi4gnUCDmkjmBG3OrHilKEKEJJS4gJysbhID5tTrLBpB6nlXHvoA3crJxhrJ3D3+VB8T4tcxN1710qzsYJUQDlGQQPQA/GmtfEeRO06/MzX2pu1WjAKRtHIIoopXB4c3bqW1IDNzMwANSxjWANf6AE1wCqk97WNzO0SVS3ZQ/+Ibyt6/6hUnZ7K2biFbZe5egOjNAS4qt4iFE5UYygLzJ1EgE1K8E7PF+8uwMKqm3ZhrepZyDO4WBnGpJ9NpJGEsIGqypMaJftAsql2mwfeYgC2hzqssUXXVoXMfQGo7B4cm93eJVlVRmaNNBGp193XUr+RrSsV2MxNprs2zdViPHbg+EIAvhY5iQQZ0OpnWah7lpD4LqqVA/xEykRuIccvhFWRfa0NKRe91wLA+aq/GsA13FixZWTlREXYDwk/ACSZNTfaTE4c2cFh7UZQ6lkO6jRDmjZpZpEzOtKez3Co9+9eGwZlTUmFAAgSZiCN+lL9oFXEcTsWIBW2A7CBEscxJERrFsa7yKtrenBUarm5ghLIid7bQkhbThruHkmF8LTEajKSQPCQYmvuC4O+LD2MMrW/CHuPfFwHeFBkFmLFTyiFIqV43OEYXrYC2DkF1VAWMpYIdBohz+IgE+EAb1aOEMuFwzX8QQjXD3twtplkAW0M/dthVjrmpZ0bR936r2K+Il1ioTtTxO3gMImFssBceVzHKIYmblxoEaElj0OUVmvFeJi5cze6gVbdpTytoMqD1I8R/eY1x2u4oMXjCysTbACqdessYOsFy29NrdoRJ1nXX+96uLABUprClzpDkGmldAj3nWIOVS3x2X6kUyuWRcYlM3kN9tOunWnqXVVGcyMxIWN4UFRH8xJ/lpjg8IDdAVsw3EaGdhIPnFMNFBRQxBzuA1qfwPK61D2KcPz8UUgSuHsO09C5Ftfms/WvQlZN/8A5/4HlsYnFn/GuBLf8FqRI9WJH8lazUws6d+d5PVkVnntq4F3mDTFKJfCPnPU2m8N0fKG/lNaHSd+wrqyOAysCGB1BBEEHyI0rqrY4scHDULx/wAYwio2niBkiTpGWQdNdRGmmq0hgSLk2xo242jNPhjyM5fiOlWztd2XbCXr2Eaf1XitNr47LGUPmUMqfRqpBuC2wgSQdZ3O4O2wP9DQVrTOa17ZW/1d0Rxt+lJWnkdCNCOhG4rui+4ZReXyF0D/AGv+R86KRlZlPJbEL8wpWvuNj1vVFFFFVK5PuA25xNvyDH5R+WlWi8k4iz0C3P8A+Y/M/OqpwgkX0gwTmUHoSp/pVqxTxdzbRac+mqUpODnHYfdZU9pHdo9lSVH5/ia+18QQBQzQJNOm5Wiz7WCuwQx6b08weGyFXKhyGDFXmGifCY2Gvn8dZQ4fYJOdv5R086kKl/WwWHisQZnUGivHZziVt0U5pvXZa4IMgroQYnKi+6smDpGpNTmGxLWu8At27qXSpKuYAZVCz7jZgQE05FfPTL+H8SFguGRnR2VgilQHaIh4BdgIBCDTeasWGxnE8QCVFmwp0llJI31GrTHn8qlSt0kCW6Kzca7U3bdu5ca+qZFkW7YQnNA53cxJJIgQN9qrfG+PXb2Fu3r7LfRRlUQ62jcnIuS0TDKr+IvcBJIgAATSI7LZWtWx3bXyTde8AQwAKANLFmLZiTykgbAEMn7Q7y28PYw1se8wyqPuoIA8yWK/I11oFbLpcTqlvZzw427WYmc4DbbTED/Ss/Gong2MD4jGYlmCDvAMx+yqsemvK1oN9tansFjlwmGysSXCAKq6scqAZh+7P2jA86o/ZzhlzEWhbKkWe9B8AGe9cIhUUncgTr7qAsxmpC9So7qbTEXuJYyzbRC1lXzDvCQrKhUuWyiJ1CwJjNGpJNWPtnxFbJDXWN++Z7oMAEtnTM629lAMAE5mbrG07g+H2uG4dmZl7zJDPrlVV1yoOVtSZjd2MmWbTKuN8WOJvNcMhfdRT9lRtPmTJPr5VWXbhaOGgzGh71Ds2ZnMyTMk9ToT66k0vdJ0C+8xyqPM18t2suaOsn4stco2veEgKJVZMTyYj8B5+hq0DORwCuj/AIs4OpPgN/CvjRNeLLBVVMqojT5SfXf+an3AMG9wBUE3LjrbtD99/CPgBJ+VQ1pSXiDM7D6ito9inZTvMUcQ0d3hBkUbzedfGf5EIX4imFntfQum02HadPAXWydn+DrhcLZw6e7atqkxEwNT6kyT5mpCiiupBFFFFCFSPan2SbFYYXrKzicNLIB/iIY7y35yokfvAda848XwaftFPgbVRz3AjyKnQ+QFexawv2vdgTh7j4u0s4W8ZvBRPcXDp3oH3G+15k9RAnsPKC0wv0OnI/nfuWRcOxvdHKwBVpBnmDoQfL8N6eFMhAmbbe4f+lujD60hicD3QJMEyR1ygiQfORsfzr5gsXmHdvEEADp+7MbEcm5TB0NQc0OFCmoZHQkRv1Gnwe3y8k8opEMUbI3wPXyPQ0tSLmlpoVtRyB4qO9fVu5WVvusG+R1+k1Z+O3IV/wD5DjTTd0WqsROnWpnHX82FRjztMu/MZJ/5DVTm1c080hjRQ14j0/ahzXGHtd437i/U11cEg0pgcYqqQxymdZB/pERV7Bao1R/kJHABo0KkKa38drlTxN9B6/0/Ck2utdkJ4U2LHc+nT+9qdWMOqCFFFANVjJK0jIy3S2ZkYGDtHMabSCZI6c61DA4xBaJLrltyGaRlgT4pnYjWs3dwASdAN6Qt8Tkdx3jpZDZmXKCF1JnLox8UHLIE6muirkFWlO2CDF96wyWCnd5jmJ0OZWKgGAddBqAdegZ4vHnFcQzICi2bQALqpaXMggGQpgiCdRG07d8FxuCsXLhutIcZEe4pOZY8WgWVLTEZQIUakzUNwULee/bS+LIuPFsujHMi6KmcsMvh0iJMb1YAuJ0MMMXca2rFMOoL3bhJJYL7zsx1bos9GPIVbeHXbWCtribwNtVTJhbJHiytq1wjfvLg1jSFmdzCHZThKqbis9lsLh4u3bq5v1jhcyo24yW1AcqunujmaqHafi/6Virt4FihYi3m0ITlpynfXXUA7VBx2TeGgMjl32j7SXMZczMWCD3Un5Fo0J6chy1JJiCw61xfcgab/wDYn8qb93E5ZLxqQToD1/ua41uZab5BB9jB216uU4cZhlBgsQW12UTlH8RJJjkADTDil2SAsZBoImP76dd+Zrm6YTwydYLT15R59efwp5wnh+cHMQFXUt06g9QNNOulNtbSwWUM8x+mNTcnrZOeD4Bz3WQTeusLVpSftMRl+AkHXyr1N2N7LW+H4S3h7euXV2O7udWY+p26AAVn3sZ7FAxxG8pEgrhVb7Kahrv8TmYPQk8xWuVNL4h4JDGaDz4nvRRRRQlUUUUUIRXF6yrqVZQysCCpAIIIggg6EEcq7ooQvP3tJ9nhwLNcQFsC58J1JwxP2G5m0T7rfZMc/ezPiXDzagDY89NddII0jnPOvZOJwy3EZHUMjAhlYSCDoQQdwRWEe0T2ZHAg3LKtdwBnMu74WdyDu1r1259SLQimbK36cljoHex5c9uzTKcLfJ9+GSY8XLmfOB9JHXV7kgFkJdBr+8o8/vDzHxiuOK8LKAFQChjKV2Mf11Mb+tJ4WbZETMSNYmQcp8tmM7xUHNBs5NRmSB+R+2/Wo6F05VwRIMirx2d7Hd9wx79zEOlvLeJXu0iELH321Aka6fEVQrFxbnVHM+JRo3XMo0+IAPkat3APaViMKluw5U2gAviTvFVSSCQFyv4RlhGJnxSdRC5hppdSxM/1GA7cR11xKrOFysQHIWV0nNq2mkr5T+U1cO2vZywMDh8RhrJVM4Nxir5oYEAnPqFzCBy1HlVMJDTEFSTsIESeXLTlyr64neToBqSdBoBr0EVDMGlXvwz5vurYga7KRSAoiMvLpXD4tBuw+c/hUb3C9B/fltXYEVGyqb/jnbu68k5u4xSCApYHroD8/wCldcPZWu21vOLNkmGZEkoIMGCDIDRMDaaa0VzMmB/j46UvVSnFOCYS2GW1jxeB1ASxc+viyT5eVRWHw1oeAtdC/wCYLYOsndMy6bc22+A+1xcvKu5AqTXu01UHYFjRVzqeSuHAe264XCXML3YuAK/d3MkBy8mLtsmSDMSDtAjSq7j7lllV0NuycozWwuIyhp1gsHiPJiD5U0s2LjiVXKp+3cOUfAbn4Vxdt20PjbO/KRp8F5SdJbrtVwicbusqnRCMBzHEczYfJ9OaSeyz7kLbk+MT4h+6GAMeZgUk9/wlF0U6ncsep/PXlMV8fEs7EEkuRMTptOXzkafKnXC+EkuXYwAc2ukb6seXpuavDdgqRmmfRlSTqetOzzTTg+DZmOkqZBHI/HkBvm5Vovs67AniDr4SuAtNNx9v0hgZyLzyA7np5nRb2f8AYE8RaSGt4FIzvGU4kg+4nRBzI/E6b9gsElm2tu0ipbQQqqAAB0AFSVEsjYW/SiNeJ9hy48ezVS1aCqFUAKoAAAgADQADkIruiihZyKKKKEIooooQiiiihCK+MoIIIkHcGvtFCFl/az2Lo+a5gGWyWkvYeTZeddI1tn+HTbQVjvG+zzo5tXrb2b67I+hjqje7cXfnNesqj+N9n8PjLRtYm0l1DyYbHqp3U+YIoTkWKc0ZHjM3gfbh1ZePsZw82lG7feidDOxG406+dJYTEMBrqoOx19fTTp5Vufab2J3UBbA3e9UaizePiHkl3Qx5N03NZhx7s3dsDLiLNzDGSFzrCk84uIMhnzHxriuDY3nNE6nI/O/uoS3etkywyeY1H+2GH1pyltWP6u4fSQ30OVvxpG5whkt5hqSZk7EQdmBKnXXflTU4a4LZnQSI58iZB/pXCBurA6SKzm87W8wpRsM4+1bPkcyH/cI+tfO4u7d3J/ddD+dROGxDiYZhEc9JnmNqLeJZoDNIgnYToDziomNnBWNxwt/a/Me4Klms3R/hN8WX+tfFw10iT3VsHm1wH6LJqMt49iQNBPJVUR/tpLEYksZmNBoNNYE7UCNg2Q7HgioLvEewU2MIgEveLDmEAUf6mj6Ckv8AiNu3JtIoiNYzMdd87/ktNeIYM7IhiFOgMe7rSuF4a5TZY2ObYDec0gAz51MWsApGSQvysbfjcmvabpEY97hJLGTpqeUaeI7a6cqRwuGzsAFbUwTvz+sVOcI4GbhK2bdzFPoCti2WUdJYjKPlWk9mfYzib8HFkYWydTbttmvMOSs+qoPIT6ChLva0AGZ9TwFz46Dn6LN+C9m2e8Eso+Iv8rdse75u3uoPU/Ktj7LexRRlfiDLcjVcPbkWlPVj71w+sDfetC4B2bw+CtC1hrS205wNWPVmOrHzJqTrqWkxJLcjBlbwHud+rLi1aCqFUBVAgAAAADYADYV3RRQlEUUUUIRRRRQhFFFFCEUUUUIRRRRQhFFFFCEUniMOtxSjqrKwgqwBBHQg6GvlFCFReMexXA3Zax3uEcmZsuQp9UaVjyEVTeIew/Gprbu4a/8AxB7LnpqkifWKKKFfHiJI7NPx4Kv432Z49Ac+BuMP/LvWrgPnBlqi07EYkN/7BjFPlhgfwMUUVwlMDHSE1cAe4e1F3b7G4hSCOH40nkRhwsH5GnWE9m+Nufs+HXl87jWbf/MAflRRQDVDsdJSgAHcPeqs2B9h+Ncg3LmGsjy7y+w+DgJ8quHCfYlgrZDYg3cWw271oQeiJA+BmiiupeTESyWcbcNvBXzCYNLSBLaKiDZUUKB6AaUtRRQqEUUUUIRRRRQhFFFFCEUUUUIX/9k="/>
          <p:cNvSpPr>
            <a:spLocks noChangeAspect="1" noChangeArrowheads="1"/>
          </p:cNvSpPr>
          <p:nvPr/>
        </p:nvSpPr>
        <p:spPr bwMode="auto">
          <a:xfrm>
            <a:off x="63500" y="-717550"/>
            <a:ext cx="1371600" cy="1466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data:image/jpeg;base64,/9j/4AAQSkZJRgABAQAAAQABAAD/2wCEAAkGBhQSERQUExQVFRQWGB4aGBgYFxgbHhgdGxgXGhodHR4aHSYgHx4jGh0YHy8gIycqLCwsGB8xNTAqNSYtLikBCQoKDgwOGg8PGiwkHyQuLS8sLSwsLDQsMi8sLCw0Kiw0LywvLDAsLy0sKSwsLCwsLCw0LDQsKSwsLCwsKiwvLP/AABEIAOgA2QMBIgACEQEDEQH/xAAcAAABBQEBAQAAAAAAAAAAAAAAAwQFBgcCCAH/xABKEAACAQIEAwUFBAgEBAMJAQABAhEAAwQSITEFQVEGEyJhcQcygZGhQlKxwRQjM2JygtHwQ1OSohWywuEkY/E0NVRzdIOTlMMI/8QAGgEAAgMBAQAAAAAAAAAAAAAAAAQCAwUBBv/EADIRAAEDAgQDBwQCAgMAAAAAAAEAAgMRIQQSMUFRYfBxgZGhscHREyLh8SMyBUIUM7L/2gAMAwEAAhEDEQA/ANxooooQiiiihCKKKKEIori/fVFLOwVVElmIAAG5JOgFZl2i9tCktb4dbF4jQ37krZX0+08eUD1oVkcT5XZWCpWnk1UOM+1nh2H078Xrn+XYHesf9PhHxIrEON9o7+JVji8VdxC7lFPd2hH7qABvlVbHHQsrbXKvMLCbeksfietHanv+EI6fWeByFz14rYuJ+3e6TGHweQfexNwL/sWT9arPEPbDxN/8axZGn7OzPWdbxIrMcVxFyzQ0CTtpP5n41xeusQAQSRMc4BII/OuFQrh21o0mnE/CvF7t7jLkluIYo8zkuWk+inSmY7VN/wDG46f/AKtv61WcBZdzkysxYFVCqWadD7oEkacqsGB9l3ELgDLh2APN2W3Ij7rkEa9RUS9rdaK0TNAGWMd6dJ20v2jlHEccpHI3c/4mpjh3tX4jbykY1Li8hfsrrEbsmv1qh8Z4Jfs3yt21cRiSRmUrPmDsQDzBimuPRi5lWiSRp1PlpUgQdFF0jDUmMW7fmi2vhvtuxob9bYwuITn3DsjD4XC01auFe23A3CFvi9hWP+chy/B1kfOK8zDFMBlkiDMecDl/e9SOG43cRCGbMCBo0EDWIIYHkK7ZQAw0lrt8x4WPmvX/AA7ilrEJns3Eup95GDD0kHfyp1XkjhXGQtzPZNzDXeT2GK7amROUjymtN7L+2e/ZUDGr+lW/86yAHUfv29AdpkR8aFF+DfTNGcw5fGvWq2qio7gPaLD420L2GurcQ8xup6MN1PkakaEkiiiihCKKKKEIooooQiiiihCKKKKEIqvdse21jh1oNdOa4+lq0vv3G6DoJiWOg8zpTXt729t8OtAAd7ibmlmyDqT95uiDmeew5keeePdoWN5795++xVzduSDXw2xsFG0+vnQm4MP9T73mjRqfYcSpvtX2yv4ts+NcBBqmFQxbToX5u3rOuwiqnxPjrOpyyo0gfZjnA66jf6VF4y8XAY7j11nXnz/EUtg8CSCzHIn3idvzJjkNfSiuwTv/ACHU+jAKN8+0n9JHDXyzMTJJGp5wdCPkfpS1jhjgB3hV194hZn1/IGndtssdyuX99gCx9F2X46+dfRa1zElmO7MZP1qp0jWqcWDLqF1/T5PpzTUYQEiA1wmANxPIAcz0Glab2V9kjOq3Mce7TcWVJzRpGd58PmF18xSfsk4ALuIfEOJWxATp3jA6+qp9bg6Vf+2fGf0fDO4mVHhEaMzHJbQ6EEFjJU8lNIS4hxcGMsqpWiNxDdFD4ztHguGqbWHtBbkfs7dubhnLBckgqpJjxmdiARuxse068rnvcHdFsFtVe27AAzqAEBEHKIMmOZ3p3Bez13E3GYOwQPle/wD4ly8WGYKSNQGM5TqQNN9HWO7G9xcQlmOHVUDtmuC4rFZRjbO5DOH7pZKysnU1WWMrTU8619lRU0WiYTjmE4lbNp1W6NMylWBUkLBKMA9uSTDCQAuriYrMu3PZO5gL4KEPh7n7NmBlSNSjMkGRuDzHoa7udmMXh0bEqlyLKhhdZFRwQviDrcMumpVhEFQN5rQOC4+1xfAPZdhmKDPBQm20sAYB+y6kiQoKlRrqak0mH7mH7d1OOQhwqsRZp/aJPmMrfQgN/uri7gluHwMo2lfdOgicrEax0Jp3j8Lds3blp1Ge2xVoPMGJ1Gx3HkRTdyCPEsev9aeEp3Hgn3RRvGtjxFPOnymWK4e9sRBOknfSfI+XPzr7gOIG2QZMTsNDtqQRtrGm1PrWZIykMo2VuX8Lbr8DXN+yl6AJVx9kgTrry0b4QfI1a1wdolXYZ0bszDQ7D4O/ryUr2f7UPZui7Zc2L/30grcEzluKNGHoJrdew/tVtYwrYxAWxij7ombd7ztNz/hOvSa8y3cM1uATEmZGuxjTzG9SXDccG/VkFlJkToQd9GHutp7w0PMVNVHLOcsln8ePb8+q9i0Vjvs59rBRlwuPuZlY5bOJbTX/AC73Rujc+fWtioSEkbo3ZXaoooooUEUUUUIRRRRQhFQHbPtdb4fhzdfxXG8Nq0PeuvyA8uZPIfAGU4txW3hrNy9eYJbtrmZjyH5knQDmSK8z9uu2tzFXjfuiGIK2rfKzbOsH99hBY9CB0oTEEP1CS6zRqetzsmHaHtA5uXL15+8xN33m5AbBFj3ba7aamKrFxyxLSCTHLY7RG0R+FdXsWbnvDxgQCBy6R+dOrGG7vT/FbWOVsaEE9W8uXPy4SmnuM5DWWYNB1ufzxK+YbDm2NdXMHL0HIseX4+lOshJBc5iNuQXyAGgr7btx+Z5k9TStq3mjVVB+0xgHWNOZ1B90HalHSF1mrVjhjgaM57utT0FxRSgVJ1uafuW2b5Zin1NSeExeAtiblvE4hvuM1qwhHnlZ3j41XlKsdi2jQE9y0X2f4u3geF9/iGFtblxnE7sNFXKN2LBZAHLXaqd287djHqLdu01tAwJZipZ8ufIMqjTVyYLHltrURxPieIxrh2R2UeG2ltG7u2BAyppA0iSdT9ArwDsvexFxpAspaUO73W7tUkBrctlbXnlI2GsVFkWV2c6rOIZlLnuvwHFX4WxhsOBbQsoRLSeFW75Lh7vKzLbRCCGVtWaHkGQKjeDceJvpcxFom3ZVmsZFJS9dCraz2mZVATIrOdraSG00iCfE4rFXVsWgLjQwR0LMozgJcvlm1C5SwnwrmEiSorT+E9irOG7lgzA2rLWyVYqrFwoe5kJOVzlGoOukzAqLIgBV2pSt3GyrfaTtBdv2r1vELYsYVcjuwa5e7202tvI1vIGzurL4DMK3ugZjl3DcW1phcsu9tl2KmGGkEGPwM/HerX7QOEnCmzaN4XWZbmYwA2TPbKZgCYuTmzOuXNz3aabtudesfjVrWhrcrU3hoj/d4qNOvb2sn/HOJti73fXUTvCiqzLpnKyMxH2SVygxp4Z0mKjSxDhQdInXX67/AI0p3kbg/DX8KQZibggR4T7w86k0HuomXiOMAM1qO3rtSy+XhPT+/wAq5OV9GGo/uQa5dJO5ynczz8ulKFOR2Gx6UFTBJqKW8j8dui4Yxpc8SfeiSvLxAb+u/rtSWMs90PCJUgQwPL7RB5zpr0kaU6V9SD/61wIQFWE2juNyhP2l8uo51cyStnaqiWAFpc3x3Hby9NdNOeG4o/s2AKkag8oE/Lod1+h2j2U+0VkZMFinzI3hw15jrPKy55nbKee3SsPx1o2mjTIY1EkEbj1B38/hT3hGIlTbcEqRPmIOhHmCZX4irkoGiT+CTUaHhy7PRexKKofsr7bnGWTYvsDibAEmf21vZbonmdm6GNswq+V1Zj2Fji12oRRRRQooooqqe0rtf/w/BM6EfpFw93YXeXbnHRR4umw50LoFTQLOPa32y/SMQcPbb/w+GaH10u34nKeq29z5z0FY9juIm4T92TE7zzM9Tz+HSpTi+N7sLaEXDBzEycxOrt5lmkT5VEWcMHOhhdyWmF67b6fhQeC05h9MCCM335n4GnnxTzhtoW1NxgGY6W13lup8l0J84FLWkiSTLEyxPMmvisGOYCFAyoOij8zufWlrVpmYKoLMxgAbk0pM+pyhamGibGwO2Gnz37cu9c0+4Z2fv347q0xDbMRlU+hPvfyg1oXZX2VAKtzEkMxhgokqvQQdGOxkz6Depfifb3BYC4bKrcuXF0c28pg/dZiQJH3RovlVVFXJii40YPK6h+B+yBCFbFXLhkCUQZBPOWgmPjPptUFx7h1uzw0xbC93xAyTqcq3bygyfFlChV8RnfrrNX/bOSStrCqskBWuXdAToCyom0xs1J8Q4cMRwthbBZ7ttbwzSXe5mV3kmZdiHHyA5VIVGvFZuILiaOrXmoxuLubtxkdWYobZewGuL4Gz94AshWyM4Ck+8NzUDxriSLi0Xury2gtvOjqQ5VAZZQT4WyCM/vSsyNac2uJW77hhauFkZS9lVygW+5ZX8I1MuSS0bZdRTEK1y8LltXU2rbm0GcP+xYO6yVmFQkiddBqRVtOKV7FtHCMLg/0Qth0tixdtnMVU5ri5dZI8TOBMzrPnVN7T8cxCYVMKTnOKteA3gbd6zbWC/fggqYUMO8ABlSYJ1rrA8LCKMTgL7YJbii4yaPZGktmVvdggqSDplOg2qoNxi/iO8xV5iz3AbMC0e7t2oysc+1sySQNSTMjxVW0VurnPsonF8Pey2W4hRjrrrm8w2zes+tJVYbzd5mS5lIYqWbKzXAttde7YDIFUg2wQDLPBGtV0IwgOIaJjykifmCI5EEVx7aXWtg8UH/xusVybfQkfUfI0gqTd1M5V/E+VOqbYczcuH0FDSaFXSsbmYBue6wJ00Tgia5VtNdxv/fnXdJ3V5jf8fKotvYq6SrRmCMuw+Xka7BrnMDodPKvmbb5H8v7866bqDSGG2nXp6V4Lq1l/ZvGUnwE8id0J5A7g8jUbfYocjajluPj/ABDbXaIqSu2wwIOxpBlLIwgd4vPn1keoB+I86ZjfmFDqkMXCRp3fHx+FYOyvHrli5axNv9rYYkj/ADE/xbfxU5h0M9K9RcPxyXrVu7bMpcRXU9VYAg/I1434bjmVl1MAjTl0223+hrfvYhx8FL2CY/sj3tkE/wCFc3UeSXJH8wq5I4iksYlGosfY+3gtSooooWeisN9sfHVvY5ba7YJDJ/8ANvAGP5UAPr6VtuLxK20d2MKilmPQKCT9BXkzjHEe+z3LhIfEM11o63DPMxASB6NQnsC37/qH/W/ft53Vfx93M8xB001005+fpS9iyQMn3tT/AAjf5nT4V9weDz3Aoac5mRIygakkHb/1pfvfEzAeEmAeijRdPr8ag4kCythizO+o/Qm/vp2jxS+w8hWp+zrsMVtjEX8ytcEqIErb33PultCeegHrEezbsSuJy4q7DW1fwW9IcqSJefsZhAHMqZ0GqHb7t1ev3b2Htnu8OrFCBOa7lMHMTqFmfCIkbzSWi0JZDM4Mj068lM9tfaWFBsYFgdMr3xsoGmW1yJ/f2HKTqMyoFFRJTkMIjHNfGE6GpfhXa7EYdbdlHTIplQ6ISBMlMxjQyTqQRyPIxNJXFBzT92ANNScxG5G0T6x8ZsuaFLY9rfpZqXVm4n2vN64l25ZIMGxfZCYuW3+yQ5OV0YEqCxnLqIimOA4stnEYVy9pk79syrbKZVnKZB+y9pliNgoB92ou5cKEaPpEqrCZBQzAAjSQDlYbwTqRypcgFVDQCSVUsSMuUqxtwQpFtjBH22JJmauAFKLBqaq2YrH/AKIt/AEsUF2VZdZsN4iFM7v+rg7eO5rTLC4G73riw1u8e8RjoVTvJJKEsQjAPAXNq51WNarviSXtm5bLeA6kAyWUifC0EiIjmemshe4/iLlm1YZ4S0e8TKiJDSQreFRJHi3J103BrhFApsaZHZQrFwe+WuG2yXO+70gpkKZbrMWt2gWJA/XM15i3+QgGaKn+P9m7VyyMLaKnE4e2pIGaEbKsjMwEoxOupKllJ3FQPs64WmJzrdYhwczwxDXPECPFmzSSBOhBgEZHQE6DheG/o+IsFrly6t17yXGuZSWN22hQMQBP7HLtqSKg4itFdG1zbrEHMAyIImQeRHI/HSlsXw7uSok5nXOymJUzHLbn4SARGu4q8du+xiW7xuI9xS7oQFAJOZjsWbRgFJmdYkiaZYjs7cxNy3hrbylpM6lrRzwSqw0HQ6MSBoGLZiWmo2FuKcOJLpGE7a+6p9fDVmxPs7xiMRlVhrBi4J6fYI8t6i7/AGYxasFOHuZpGnhMz08U/SuBpqnjioiNfVRrKDvSVy2Zg5h3i5lkRIkww8v6Vot7sOmE4Y2Iu20u4lzbULcJa3bD3FWIRgCYOrSYOg2rNcXlV1dPdhZ20zLtoTAHmSdZMEwLGNskpsU10gAFtzy/VU6UyKTdgrBjsfC3odj8DBr7ZOnxP4mu3SQQdjUAcjloFpliHH3TPFMLZK5QJ38+upmBI5DpVr7FdqP0fEYfFDQWrmS6B/lXCFf1ykq/rVaxNgXLSsTDICrH+DTYdVy/KueHABmQHwspBkiddCdJjcGJ5U8sq4eWH+rh+R4FeyQa+1U/ZZxc4jhWFZvfRO6brNolNfMgA/GrZXVjmyp3tb4p3HCsRBAa6BZWeZusFPyQsfhXmXi5zEZWXTYHcCfD5Dwha3f29YuLODtT719rh9LVtj/1fhWAXrLhog+9rGv4eQricjBEJtqaeH7TjhoKWbrbM0W19W3/ANoPzpyqwAOlNsPczC2vTM59T4Vn4CfjTqlp3XAW1gWjICOFPc+tO5PuD9pMRhC3cuwkALBgKQHAkcwM0wZkgTtBjRjC7Evo5JJ8yTJI+JpSuXtg71VmB1UhhvpOL4j3HT8LqikVBXzH99f79NqVVpqJbRMMlDjQ2PA9XX2kL1tjOXTYHUgSQ0SYyjpqR707TSzNAmpu3gmsT3bkOETOJ8LXLjwJDSNF5CCQBXA/JdJ481YGKDN0gMhLhdQVWSgJYsYKsQSRbSJkGJJ8M0lh2WWLMVIUbZjuyggkEOJDNOjDfQ8rPfsqc2aylyLndAr+rZ2I8RMaREjflSV3C22JIa6MzMPGiXc2Ryzt4pYAPMknXzqQxAI069fJY5iPFVl7y6uR4oB1VY1KEEzJYnxSTBOh1kivqXI2BLNrBOvlJ9I+IPUU5x1hUQGBlORdbZTTIjBjFwiSNdR9tvhGKRnlTABjX+nITTIo4LsJMbsw10+U8bixtENbOW4Nj06zOhB6bGtM7Fdr/wBNt/o+KEsY1BKndQrKwMhg2U+RgjpWXYlgVkgEqdvPpUlw/Gm1cS6kErqByIIgj0IkVW4AABPZHyvc6ugFuParpxS/iMRiDhMYgJw6sy3QGm6o8Npmhgp1fMIibgCnLJI67M9tsLg7uILWbha4VBa2yuIVRA8ZGuYsxIAEnQACrM9tOJYVXtvkvKM1q5pKnlIMyJADDXUSNYrIb2Ea0zWnUo9s5WU7gj8eoPMEGq6qMGHD33PytNxfthtj9jh7jnT9oyIPXwZjNRGJ9r+LMd3bs2+s57h+rCPlVGoqFVojCM3qeuVFN8X7a4zEqy3b3gYglURFGhDDYZtCAdTyqt4i53rFSAviGizAAUAQCTG22wnTTSl7jwPPlTN0K3JG0QT58vjtV0dUtiI2MIoO3sKdYdQF021j5mlKe8C4SL90Wc+RmEIYBBaRoZIiRJEHlXXGeCXcK+S6sSSAwmGjca7HnlOsEHYg1U4jNqm4pWtpGbEU9FF5dXX7y5h6rof9pPyqOsq6kGCADHz0MD41JXdCh6MAfQ6H8aY4q8yOdYO87HpvE9acjNWhZeMaGPqa2O3O/rVbr7BOLEnGYflmS+v/ANxYf5Mq/M1r1eefYZxDLxNRIi9h3XXmyFbg+MTXoarAs3Ef9hPG/isQ9u2MnG2Lev6vDM3/AOW6EHxhTWHm4ZMeflWqe13Fl+K4nXS0thB/oN3/AJiazBrmsGY0nnOmv1oV0gpCzv8AX8KUt2oY+QUfJQT+NK19upFy4Byf/pWvlJS/3K9HA3KynM+pRRRRVSuRSTWNZGhpWipAkKD42vFCjCv41kquU5pYgA5dQNTzIGkx51L2OI3Atq5ctHLevZ840U5FIgFvCSIB0Y/OueD8OW4FDKD3hZiSNQieEQeWZzPoK4hbEOV722dmBy3UByjUqROjAfzDaouLHHLS/Xv6LCmc4uzZrcUthOOWSLI7yG71rjggiMwuaHSOYFFjj9hSstoty9mhWMK7NBmNicvzpazft3SLSXGNglYWEJFwm5cOYupaPB7pMSelJPdZLqOlx1D5rbGVUwtwqQTbVdM3dkcx8qryMJoQf3XlzKqzOArbqiiWx7XJtWhrCp4iASV7xFgMZM22g9IpbhfZbvrhtPeVXaDbLL+ruk6AZt1adNRqdDBgF5h8G17JaSCxuqFJI0Z/CpLHkWVzJnV1O9Ojazyt0G3cJIZXGUpcIKzlP2LmgMaZojXWrzJk0FlBorqo/ifZTEYSe9ssqr9oDMo3+0BIH8QFRQfL/Cfp/wBq3/sVimxOAstdnvVBtuSxJzWyUJnqYk8jPOq32v8AZZavBjZIs3DzA/Vt/EqjwMfvLoemtTzAm6eZM5oGUaKkezztQcO4V2PdXH0n7JJ2/hbbyOU1fe2vZAY1BesFe/UaGRF1R9knkw5E7ag6bZRxLs5ewh7u+rpyGvhbTXKw8Lfj1FWzsB2wFki1dc93shJPMgZSfLQqekjmKHipqFBgLWh37ruezrRU69h2VmS4pV1MFGEFfUfX41z3I6R6aVuHaPsvZx1vUAXMv6u6B4l6A/eXqp84g1jfE+GXMNcNq8hRx8mH3lP2lPUVDMTon4XsdaQCvHj1+kzyhdefxNc/HQak+f8Aevyr4W5xr9kf1q58H7EW2wBxFwls9h2zOSgR/sQmUm5mPhDZgNRCk1OlrquWZrDQDu64+naqtgsSUu2rmQlVaSTmRdBB8UGIzLyI1Ahpg6nwbiFrHWe6vA3EyxnKsTb6pc3gKSkPmGviWADljvZ/w5MZexDXEHd917hAgd9dZgI28Nu2gjzqObhn6FjBaKuUuDLmZiQqk5Ek5GI7u4VXOT+zuKAsmaUkIf8AaLELPdK57s7t1WO1XAGwt25ZaSIJRjGoB5xpIOnnoYE1B43Eyy+7qoMkSROu8HnOwrVu3GD7/h/eNIu4cg6yCUIO4aCPDmAkAkKsjQVlN1F7tWI8S+CdI3ffQzpFOYR+dlSpyvc4UrcDyH7Vj7AcU7nH4G6uoW+ts6zpcBtsdhyavVetePeGOFUMpGly2wg7FXXqB16V6/72mqpLEg1aeI/HsvOftJ/95Y88hetz/wDrgR8zFZs7q0SY189BHnWoe1DCFeKY4GQLgsXB6ZVRj8wR8KzBsOuyvJnSVyjnzJrvBNTVMMVOB/8ARU3i/wBtd/j/AOlaTrrErF6555W+ag1zSU39yt9hrXtPqUUUUVUporlzofSuqK6uEVFFN8OxnguQMrd2i2l3GRvCDO0liSR+78aVw9v9ZZUcyG22BNxwP9K2x8KheH2Huvaw4gFnAt3IJKS2v8oWdKtmN4Dfwl9O/QQAVR0zOrsLaqoELIb3vCQD0moSR0BLd/iy89RzXZXbKExmEAy3rZyXHxBCmPDElASu24355j1pm3FCUyuMlwuWHSLihhBkx48p+NaV2b7E27GBfEY5Fdu4P6t1BFpAC4nwgi4TOYjqByrNuF41NVxIzIUUAhSSCswBA0OUxP7omp5covenj1RRDXOuNN0tgMZ+jYmxie7zol2YBWT4JCkMCNsrBuXKDrV/v9teFY8oMVaKMpmbixMfZNxG8Sn7p0020rKVncyQNFn7o0Gg2MRt9KUDTVhsmoMMHCjjQ8CF6D4JxPCJZVbDWlsj3QkwNZP1MzT6/wATsEa3LZEfeU/SZPwrzhbOUypKnqpIP0p3Z4hcLAPcxDW5m4EuNPdgjPEtHuyJOmtRFDZTkwzo2l1RZaR7Q+NIMEqqFuC9+sTONDbSGzQeebIvmGNZTftZWdR4wGOsAZuZ023Jq+8aH6Y7XL6KqhVS3aBkWkSSBmEaknWNIgagVn62QZMe8SeY3J/KoxyNNQNlXBG90leXWxV17Ie0FrCi3fk29IbcqOjD/q1PIg7i/YzCYTiVlVeLilc6EGGSSQGUjbUEcwY1BFYfawYYhVTMzGAo1k/H468tTVv4Pj27kYHh7d7iryTdvZmQYdQS3doYBhczDN1aBOgFmUOuETD6RDTvt0Aq5xLB2rGMe13hvW0cKXQAEqCM6r9nOBIkaExWsYqxZXC4W5hlU4O1cW4yqrMDbhwXiCxKORcIiZU9KzrivYy1/wASs4aw65DbENmUFnRbmbMfssbiEbGJ5xV77VXzw3ha27UkBRaz/dzBizQJ1YyB0Lzy1HgGgG6pEjnNObavXXJc+yq+EOLtsAChQlwQUIVAvvadM3o4PWoXtpjVxGORUPiVxlJCyHZrCqAGBmAocgQwziarmE4gMNh0/RZ7+X724VzKYMqAM2VgqDOCw8J03NWfsnwZ2dXBfxEsiltVZ18V9gVPih2a3mCllEsfAJUeAxxk8PRVNuKKWxGHH/D+IswlSpgkHUzcIMSSCQwaBp4tPDFY26E4ccyX089WGnxrY/aTcXC8Nt4cRmdgIUQIEljHSJA8hyrIL+HY2LcRPLxAe8XnfntTOBbRhPNWkZsx5H2XOCtsttzBEDMJBGxT/tXrX/iDeXyP9a8mYQHurwJJhPxKaV6qp1yWnADWU4e5Wb+3HBZcZYuQYvYd7R6ZrZ7xfj4jWI3MIQxJKiNRLCSNxpXpT228OzYG3fG+Gvo5391j3bf8yn4V504kHtXHtrIhidBy0A/vzqamCHYcZv8AUnz09Cn2J95Cd2twfVDGv8pWvlIi4TbQv7yPBneGAGvyX50tSc4+6q3sO8OB8fEfNUUUUVQmUUUUUIUn2YeMZhz/AOYAPUggfCYr0ZNeZMNiMly2/wB11bXyYGvR2Axma2hgkxHxGh/Cp7LJxY/k7lS/bDxo28PbsKYN9iW/gt5SR8WKfI+dZDV59r3Ec+Mt24jurQn1uMSf9qp86o1cKawbaMrxRXD251GhruiuA0TTmB4oUj+kQYbToeRqwdncHcKYm7bIC27eW6S0Du7gfNpBzyVC5d5Kka6iEdARBEilOFPdtM3dhriAB2tZiAch8Jge9lJJA1qwEXO6zsWJGx0NxXXfv49ytuLuNbwniJzi1BI+8F6+tU5VgAdKnOLcdt3sP4DDMwUqdGXXMZ8vDyqCuXABJpWBjmtoRclTwpb9z62oEthh4yDcZFNtwcolnByygJ92RMt0DbzBsvZ65+iW8uGfu79wEOzSFAJYLnUyZXKzKV1BKDXPrTLF1Mzu4ckKe6yyPGWADSOS6sOpUCn+Gu3VwtzEvqpPdWzmAyswGZgsanIMoIOkdRIfDbUWRPKHyl4Ugo/Sr1y+n/h1tG2mGfMGRHQKLYdzBhgpPeERmcFoBqydo+35uYXub2GvWsTntmCo7tyjq06+8pj3YI1Gppv2a4iiWLOEs2xee4rM5YxbkiXBaCWyjKsAHYa0hxjghWMObrKmU3WRXud1bgFUhWcmcxZpJGiCBUHFou7ZVtLtBuhRkxV0YnDrYu4g5wo1yrczHIx1ysSrNDGTm2G1aF7OHT9BFwgKylkdpn9mcpMkkwYLfGqX2R7Mi/ZvPeDMikEIWOt1h3jM2UyWyNaAY6glqQxfFGwmAazbfXFXbjiGlhbzlcxiInKI6kk8tVZog4mh1p14JiMOIAAUV2/7SfpmJuXF/Z21KW/OPeb4nT4edVfiz5VtL91RyHNEP5mlsQkqFGmYhR5SQKQ4viA1zL9kTG2msDU76AU9AKNsmMS0RxlgN7eNan0CecHDXLcAb3LaLAGpNxTsOegr193XnXlz2ecN73G4G2pJzYlbh5aWlN0/SvUutX0qkMUT9gOob8n3THtBwkYrC3rDbXbbJPTMCAfgYNeVOLF1tqTKuvgugaEPblCCfXLpXruvO/tR4EMPxHEpl/V4gDEJ6+5eA85lvKRXVZgX3dHX+w8xp8d6zrAXu8Do2kiZ15wDJnrlPwpzZeVBO/P1Gh+tMb9zu3BCjmI181Mnc6em9Ord3xTyfUfxADN89G+NUStq1O4OXK7K430+PjvS9FFFJrZRRRRQhfG/MfiK0Xina6+lw27T3ES0ST3YtliQFLs2cGVWVAQRJzT5Z9h7TNctqsBi4gnUCDmkjmBG3OrHilKEKEJJS4gJysbhID5tTrLBpB6nlXHvoA3crJxhrJ3D3+VB8T4tcxN1710qzsYJUQDlGQQPQA/GmtfEeRO06/MzX2pu1WjAKRtHIIoopXB4c3bqW1IDNzMwANSxjWANf6AE1wCqk97WNzO0SVS3ZQ/+Ibyt6/6hUnZ7K2biFbZe5egOjNAS4qt4iFE5UYygLzJ1EgE1K8E7PF+8uwMKqm3ZhrepZyDO4WBnGpJ9NpJGEsIGqypMaJftAsql2mwfeYgC2hzqssUXXVoXMfQGo7B4cm93eJVlVRmaNNBGp193XUr+RrSsV2MxNprs2zdViPHbg+EIAvhY5iQQZ0OpnWah7lpD4LqqVA/xEykRuIccvhFWRfa0NKRe91wLA+aq/GsA13FixZWTlREXYDwk/ACSZNTfaTE4c2cFh7UZQ6lkO6jRDmjZpZpEzOtKez3Co9+9eGwZlTUmFAAgSZiCN+lL9oFXEcTsWIBW2A7CBEscxJERrFsa7yKtrenBUarm5ghLIid7bQkhbThruHkmF8LTEajKSQPCQYmvuC4O+LD2MMrW/CHuPfFwHeFBkFmLFTyiFIqV43OEYXrYC2DkF1VAWMpYIdBohz+IgE+EAb1aOEMuFwzX8QQjXD3twtplkAW0M/dthVjrmpZ0bR936r2K+Il1ioTtTxO3gMImFssBceVzHKIYmblxoEaElj0OUVmvFeJi5cze6gVbdpTytoMqD1I8R/eY1x2u4oMXjCysTbACqdessYOsFy29NrdoRJ1nXX+96uLABUprClzpDkGmldAj3nWIOVS3x2X6kUyuWRcYlM3kN9tOunWnqXVVGcyMxIWN4UFRH8xJ/lpjg8IDdAVsw3EaGdhIPnFMNFBRQxBzuA1qfwPK61D2KcPz8UUgSuHsO09C5Ftfms/WvQlZN/8A5/4HlsYnFn/GuBLf8FqRI9WJH8lazUws6d+d5PVkVnntq4F3mDTFKJfCPnPU2m8N0fKG/lNaHSd+wrqyOAysCGB1BBEEHyI0rqrY4scHDULx/wAYwio2niBkiTpGWQdNdRGmmq0hgSLk2xo242jNPhjyM5fiOlWztd2XbCXr2Eaf1XitNr47LGUPmUMqfRqpBuC2wgSQdZ3O4O2wP9DQVrTOa17ZW/1d0Rxt+lJWnkdCNCOhG4rui+4ZReXyF0D/AGv+R86KRlZlPJbEL8wpWvuNj1vVFFFFVK5PuA25xNvyDH5R+WlWi8k4iz0C3P8A+Y/M/OqpwgkX0gwTmUHoSp/pVqxTxdzbRac+mqUpODnHYfdZU9pHdo9lSVH5/ia+18QQBQzQJNOm5Wiz7WCuwQx6b08weGyFXKhyGDFXmGifCY2Gvn8dZQ4fYJOdv5R086kKl/WwWHisQZnUGivHZziVt0U5pvXZa4IMgroQYnKi+6smDpGpNTmGxLWu8At27qXSpKuYAZVCz7jZgQE05FfPTL+H8SFguGRnR2VgilQHaIh4BdgIBCDTeasWGxnE8QCVFmwp0llJI31GrTHn8qlSt0kCW6Kzca7U3bdu5ca+qZFkW7YQnNA53cxJJIgQN9qrfG+PXb2Fu3r7LfRRlUQ62jcnIuS0TDKr+IvcBJIgAATSI7LZWtWx3bXyTde8AQwAKANLFmLZiTykgbAEMn7Q7y28PYw1se8wyqPuoIA8yWK/I11oFbLpcTqlvZzw427WYmc4DbbTED/Ss/Gong2MD4jGYlmCDvAMx+yqsemvK1oN9tansFjlwmGysSXCAKq6scqAZh+7P2jA86o/ZzhlzEWhbKkWe9B8AGe9cIhUUncgTr7qAsxmpC9So7qbTEXuJYyzbRC1lXzDvCQrKhUuWyiJ1CwJjNGpJNWPtnxFbJDXWN++Z7oMAEtnTM629lAMAE5mbrG07g+H2uG4dmZl7zJDPrlVV1yoOVtSZjd2MmWbTKuN8WOJvNcMhfdRT9lRtPmTJPr5VWXbhaOGgzGh71Ds2ZnMyTMk9ToT66k0vdJ0C+8xyqPM18t2suaOsn4stco2veEgKJVZMTyYj8B5+hq0DORwCuj/AIs4OpPgN/CvjRNeLLBVVMqojT5SfXf+an3AMG9wBUE3LjrbtD99/CPgBJ+VQ1pSXiDM7D6ito9inZTvMUcQ0d3hBkUbzedfGf5EIX4imFntfQum02HadPAXWydn+DrhcLZw6e7atqkxEwNT6kyT5mpCiiupBFFFFCFSPan2SbFYYXrKzicNLIB/iIY7y35yokfvAda848XwaftFPgbVRz3AjyKnQ+QFexawv2vdgTh7j4u0s4W8ZvBRPcXDp3oH3G+15k9RAnsPKC0wv0OnI/nfuWRcOxvdHKwBVpBnmDoQfL8N6eFMhAmbbe4f+lujD60hicD3QJMEyR1ygiQfORsfzr5gsXmHdvEEADp+7MbEcm5TB0NQc0OFCmoZHQkRv1Gnwe3y8k8opEMUbI3wPXyPQ0tSLmlpoVtRyB4qO9fVu5WVvusG+R1+k1Z+O3IV/wD5DjTTd0WqsROnWpnHX82FRjztMu/MZJ/5DVTm1c080hjRQ14j0/ahzXGHtd437i/U11cEg0pgcYqqQxymdZB/pERV7Bao1R/kJHABo0KkKa38drlTxN9B6/0/Ck2utdkJ4U2LHc+nT+9qdWMOqCFFFANVjJK0jIy3S2ZkYGDtHMabSCZI6c61DA4xBaJLrltyGaRlgT4pnYjWs3dwASdAN6Qt8Tkdx3jpZDZmXKCF1JnLox8UHLIE6muirkFWlO2CDF96wyWCnd5jmJ0OZWKgGAddBqAdegZ4vHnFcQzICi2bQALqpaXMggGQpgiCdRG07d8FxuCsXLhutIcZEe4pOZY8WgWVLTEZQIUakzUNwULee/bS+LIuPFsujHMi6KmcsMvh0iJMb1YAuJ0MMMXca2rFMOoL3bhJJYL7zsx1bos9GPIVbeHXbWCtribwNtVTJhbJHiytq1wjfvLg1jSFmdzCHZThKqbis9lsLh4u3bq5v1jhcyo24yW1AcqunujmaqHafi/6Virt4FihYi3m0ITlpynfXXUA7VBx2TeGgMjl32j7SXMZczMWCD3Un5Fo0J6chy1JJiCw61xfcgab/wDYn8qb93E5ZLxqQToD1/ua41uZab5BB9jB216uU4cZhlBgsQW12UTlH8RJJjkADTDil2SAsZBoImP76dd+Zrm6YTwydYLT15R59efwp5wnh+cHMQFXUt06g9QNNOulNtbSwWUM8x+mNTcnrZOeD4Bz3WQTeusLVpSftMRl+AkHXyr1N2N7LW+H4S3h7euXV2O7udWY+p26AAVn3sZ7FAxxG8pEgrhVb7Kahrv8TmYPQk8xWuVNL4h4JDGaDz4nvRRRRQlUUUUUIRXF6yrqVZQysCCpAIIIggg6EEcq7ooQvP3tJ9nhwLNcQFsC58J1JwxP2G5m0T7rfZMc/ezPiXDzagDY89NddII0jnPOvZOJwy3EZHUMjAhlYSCDoQQdwRWEe0T2ZHAg3LKtdwBnMu74WdyDu1r1259SLQimbK36cljoHex5c9uzTKcLfJ9+GSY8XLmfOB9JHXV7kgFkJdBr+8o8/vDzHxiuOK8LKAFQChjKV2Mf11Mb+tJ4WbZETMSNYmQcp8tmM7xUHNBs5NRmSB+R+2/Wo6F05VwRIMirx2d7Hd9wx79zEOlvLeJXu0iELH321Aka6fEVQrFxbnVHM+JRo3XMo0+IAPkat3APaViMKluw5U2gAviTvFVSSCQFyv4RlhGJnxSdRC5hppdSxM/1GA7cR11xKrOFysQHIWV0nNq2mkr5T+U1cO2vZywMDh8RhrJVM4Nxir5oYEAnPqFzCBy1HlVMJDTEFSTsIESeXLTlyr64neToBqSdBoBr0EVDMGlXvwz5vurYga7KRSAoiMvLpXD4tBuw+c/hUb3C9B/fltXYEVGyqb/jnbu68k5u4xSCApYHroD8/wCldcPZWu21vOLNkmGZEkoIMGCDIDRMDaaa0VzMmB/j46UvVSnFOCYS2GW1jxeB1ASxc+viyT5eVRWHw1oeAtdC/wCYLYOsndMy6bc22+A+1xcvKu5AqTXu01UHYFjRVzqeSuHAe264XCXML3YuAK/d3MkBy8mLtsmSDMSDtAjSq7j7lllV0NuycozWwuIyhp1gsHiPJiD5U0s2LjiVXKp+3cOUfAbn4Vxdt20PjbO/KRp8F5SdJbrtVwicbusqnRCMBzHEczYfJ9OaSeyz7kLbk+MT4h+6GAMeZgUk9/wlF0U6ncsep/PXlMV8fEs7EEkuRMTptOXzkafKnXC+EkuXYwAc2ukb6seXpuavDdgqRmmfRlSTqetOzzTTg+DZmOkqZBHI/HkBvm5Vovs67AniDr4SuAtNNx9v0hgZyLzyA7np5nRb2f8AYE8RaSGt4FIzvGU4kg+4nRBzI/E6b9gsElm2tu0ipbQQqqAAB0AFSVEsjYW/SiNeJ9hy48ezVS1aCqFUAKoAAAgADQADkIruiihZyKKKKEIooooQiiiihCK+MoIIIkHcGvtFCFl/az2Lo+a5gGWyWkvYeTZeddI1tn+HTbQVjvG+zzo5tXrb2b67I+hjqje7cXfnNesqj+N9n8PjLRtYm0l1DyYbHqp3U+YIoTkWKc0ZHjM3gfbh1ZePsZw82lG7feidDOxG406+dJYTEMBrqoOx19fTTp5Vufab2J3UBbA3e9UaizePiHkl3Qx5N03NZhx7s3dsDLiLNzDGSFzrCk84uIMhnzHxriuDY3nNE6nI/O/uoS3etkywyeY1H+2GH1pyltWP6u4fSQ30OVvxpG5whkt5hqSZk7EQdmBKnXXflTU4a4LZnQSI58iZB/pXCBurA6SKzm87W8wpRsM4+1bPkcyH/cI+tfO4u7d3J/ddD+dROGxDiYZhEc9JnmNqLeJZoDNIgnYToDziomNnBWNxwt/a/Me4Klms3R/hN8WX+tfFw10iT3VsHm1wH6LJqMt49iQNBPJVUR/tpLEYksZmNBoNNYE7UCNg2Q7HgioLvEewU2MIgEveLDmEAUf6mj6Ckv8AiNu3JtIoiNYzMdd87/ktNeIYM7IhiFOgMe7rSuF4a5TZY2ObYDec0gAz51MWsApGSQvysbfjcmvabpEY97hJLGTpqeUaeI7a6cqRwuGzsAFbUwTvz+sVOcI4GbhK2bdzFPoCti2WUdJYjKPlWk9mfYzib8HFkYWydTbttmvMOSs+qoPIT6ChLva0AGZ9TwFz46Dn6LN+C9m2e8Eso+Iv8rdse75u3uoPU/Ktj7LexRRlfiDLcjVcPbkWlPVj71w+sDfetC4B2bw+CtC1hrS205wNWPVmOrHzJqTrqWkxJLcjBlbwHud+rLi1aCqFUBVAgAAAADYADYV3RRQlEUUUUIRRRRQhFFFFCEUUUUIRRRRQhFFFFCEUniMOtxSjqrKwgqwBBHQg6GvlFCFReMexXA3Zax3uEcmZsuQp9UaVjyEVTeIew/Gprbu4a/8AxB7LnpqkifWKKKFfHiJI7NPx4Kv432Z49Ac+BuMP/LvWrgPnBlqi07EYkN/7BjFPlhgfwMUUVwlMDHSE1cAe4e1F3b7G4hSCOH40nkRhwsH5GnWE9m+Nufs+HXl87jWbf/MAflRRQDVDsdJSgAHcPeqs2B9h+Ncg3LmGsjy7y+w+DgJ8quHCfYlgrZDYg3cWw271oQeiJA+BmiiupeTESyWcbcNvBXzCYNLSBLaKiDZUUKB6AaUtRRQqEUUUUIRRRRQhFFFFCEUUUUIX/9k="/>
          <p:cNvSpPr>
            <a:spLocks noChangeAspect="1" noChangeArrowheads="1"/>
          </p:cNvSpPr>
          <p:nvPr/>
        </p:nvSpPr>
        <p:spPr bwMode="auto">
          <a:xfrm>
            <a:off x="63500" y="-717550"/>
            <a:ext cx="1371600" cy="1466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://t0.gstatic.com/images?q=tbn:ANd9GcR4SG4-xBxMaUDbHYNM4OQCwahS4mxUTbtnyTxEHAsN9bnFwOpzn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657600"/>
            <a:ext cx="4191000" cy="2619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dirty="0" smtClean="0"/>
              <a:t>Harbor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447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Sheltered place on a coastline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26" name="AutoShape 2" descr="data:image/jpeg;base64,/9j/4AAQSkZJRgABAQAAAQABAAD/2wCEAAkGBhMSEBUUExMVFBUVGBcYFBcXGBgVFBcUFhQVGBUWFRQXHCYfGBwlGRQWHy8gIycpLSwsFh4xNTAqNSYrLCkBCQoKDgwOGA8PGiwcHxwpLCkpLCksKSksLCkpLCwpKSkpLCkpLCkpKSkpLCksKSkpLCwpKSksKSwsKSkpLCksLP/AABEIAMkA+wMBIgACEQEDEQH/xAAcAAABBQEBAQAAAAAAAAAAAAAEAQIDBQYHAAj/xAA/EAACAQIEBAQEBAUCBQQDAAABAhEAAwQSITEFQVFhBhMicTKBkaEHI0KxFFLB0fBi4RUzcoLxFhckU0Nzsv/EABoBAAMBAQEBAAAAAAAAAAAAAAABAgMEBQb/xAAkEQACAgEEAgIDAQAAAAAAAAAAAQIRAxIhMUETUQRhFCJxMv/aAAwDAQACEQMRAD8AtFiKY5oQXtKie9XvHz4UaYzUJ/E17z6BBRvUn8SOn2obzKURQKwg31NeF1e1es4DNVrgvDWfkT8qiUki4xcuCqDr3+tIWXqaP8QX8DhFZZ86+sDy1+EHnmcdOgrGXuOuSYhR0UbfWsvPE18MjREr1FezL1H1rMrxa5/Me+g/tUi4+5/N9hH7UeeIeGRoiF/w0ye9UI4jc7H5CKPwGLN7MotjOFlQGMscyj4Y2AJJjtTWeIvDIPk9acLp6/tVXb4ra5hlPOGUga66aHSiDjrXK43zT+1X5Y+yfHJdBZf2+gpM0dPoaHt4tCY8xP8AuBX7xU62CwlSjcpDDfpvVa4vsWl+h/me31Nez9VB+dNOCuD9DUxrbDdWp2hVRLK/y/evAL3+1Dx2P0pQR1piCcq8ifmK9kH8wqAL/q+9OAbufvTAn8vuKctr/p+tC5z7UouUgCjZPQfWlFk9KGDUouUAE+UeleydqgF89TT/AOIPU0ATAUQqaUKuJPWilxOm4+goApjc0qFrlO0A3qJnFBNns1PANQ5zTgSaAsmBqayJ60mHWrCzh52qHIpRCcEI2rQ8P401tSMoM+4P1FUdq3FEK9c86fJ047jwS4rwPg8ZcZ1e5ZvPLMs5gW5kAjX6isB4i8PXcFcy3PUpnIwgBojlJIIkV0/hVkNrFwMNipUD761c47g9m9ayYhFvDcZ1Eg+42PtXLP8AVnYlqR8+/wARIrwvnrpWx8deCreHXzcOt2OayGQa75icw+9YNbkkASZ2ygsY9v60LclxoI88xv8Av96kwfEzaupcUAshlSZEHaRHvQLXSFEgDfcEc9dKnx2EuWXKXgFcQSAQwyssqQR2IoJonOItG2UNtS5aRcmGmfUpXYiNulQCP8JoRCJ3mB/fafenqvf7SeVFjDA46mnrv3+tBoduXf8ArSajb+1AF9g+KYhCFS8yz6RLFVAOkkzpHWupcH4bfW0rYu7h7gMwVSSw0g+aIk/KuIW8Ue9bjwD46TDhrd938tiMumdVABzDJuJ7Um2i412dBxdrChcygNr8IbKR8iDNUV+zaM+kf1+tWmOw6XgtzC/mW2UE5DME6iV3XTkapcQrKYIgjkdD9DXRif2Y5Y/QNewScgKGawo5/cipblxqFuXOtdKZxyQpjqf3pjfWoTdFRPd51oZhHypM3vQv8QaeuLNMCcXDXhd7VCMV2pwvigCdbvaiBdoJXFEqwigAAppUTLRJNDuaCRqrU6JUVu2TRK2TSZSJ7NH2aDsWzVgtuBWLZtFEqk1IjmoAaltqWOgrNmyjYQlyrnB+IHlUYBgSB0OvOdqqbXC7pEhCR9aOtcCcCXZLY31M6d42rKWl8m0FJFvx3gtvEWnt3C2Vh+kwdCNvoK4d4n4Bcwd8pJZN7bgESh7jYjY117ivjG1g7QzFr0jRpVUggxDMddthJrlXinx9dxYZJyWWghAY1BBl2j1n2gdq50bypozPmRzn5++n3onGcUa8B5nxIoRTAnIBCyecdaCj6dNK8R1+XWeenSqsyoKuqwglSQdiACOuh22r2YdRr8+9P4bxXys4Ki4jiCj/AAg8nGUyGHUfemvi7RkC2QCd8xzKNNiIn2IqQoi849ffuK8WMc55HtrM9agutrCkxrv8R6TFMZz0n7f0phQQWHTpvSPbXLIOv8h33mQdiNdt6HLNOimdoG/+e/WnQQZMrrEkEgHp70FJFnwnxJewtxXtFkIIJVTlV4OzjYiJFdLwX4gYbHBRejD35VVgl7bhyAJI+GDprtXMOH422AyXlFxTqjA+XcT/AKWM5h2IIojheOvJn/hLxESWAyh8p0JKmZ0/lmknTtFf06pxTgdy0fWBB2IMg1S4jCmsbwLxzicNCZ/NQE/l3JdOka6ry2Nb7DeJcHiCiEHDXWnRjmtZgQAM46mSDsANa6IZ65MJ4U+CivYcihbhNa/iHA3USR6TswIKkciGGhqmxGA7RXXHImcc8biUuenrRNzh55UObDDlW1mNCA0uevBDXivWiwHq9FLc0oNSOlTrdEUhg5vHrXlYmhyaIw1o02Sia3bJou1aNTYTDTyqys8PJMKrMeiif2rCUzeONvgEw6UWoM0evh28FLG3lUCSWIUADmZqq4hxPD2SQ2JsSBMK+YjSY0ETFc7yJnSsckWKJAnNHbT61c8AxreZlJzAjpNYA/iNhbUxZe+SCAxPlAdIBkmRzqkxH4o35uCzbt2lcFRqzXFBEZs2gnXpWUppqjojFo7ri2RULMwRQCxAgaASdteVct8Vfiiq3TbwwF1RIZmCtbZolWXqAYGu9c84h4ixF8qb192ZQVmTOU7jSJmgsykEZQCSIOo5bAbRp05VgjRsJxnEnu3Ge4xZmMmTpPQdAOnaod9Pp/nzqNXHvr8tDypFc/5/WqIJiYmTJ/akL9/7/wDioc8T1310nQ0nmft/agKJWuDnIn+vSka79dfYd6gNwdTy1jTsO1PLrtMn5ac6LCiQsT7aj+8V5bpA6VCr6aGTMT77x9BU6vy59PlRYUIL3Lr7fP2/2pn8SYgRt76nt1pwQxqPfp/5phDE6D3gUWB4v8+WnttThdjUaRtHUd6jMz/t/k6Ujk+w2+fL9qBl6fEYuwMVbF7T/mLCYjt6wIf2cGoUw0kmyfNUEwrAC5Hp1ZJ13jQnaqZNPp/hqZLzL78jtr70mBs+AePLmE+F2ZNms3AXWByHNYnlWpsePcBfnzUuYZgFMqPMRs25gfDB19jXMFx4uR5q5goiR6XA7ON/nRqJZ9TR5qSQqZvKvCIIbYqR9dqSbXA3vydSTCW3TzLLrdt/zpt7Ebg+9CXsEN4Py1+1c1tcRe0x8pnTUEjN+pTKmdNRVhhPG+KSMxDiW9Ljrv6hroTNdEMzXJhPFFmxfAg7MP2P3od+HN0B9qB4d4+QaX7bHbVCNhAYwRHerBPG2EYt6XWBocoJZpjLAOmhBn3rVfIRi/jg/wDw/wBxUi8OMb1Z2eP4N1BF+2JcLlIYMJBMkRtpSPx/CAkTMcwpIPcGtPOiPx5FTY4ZVjh+HdqsVw8cqksWi7ZVUt7UpZRwxCYDAs7BLY15nkPnWrxF2xw/DNcYxAkkkFnIBOVZ3OmgqRGs4LD57hW2NM7dyQANffb3rhn4gfiNcxzG0Qi2rblkymc0FgrlztII0Glcc5uR3xgooE8XePr+NeWfIgny7anRZPOPiO0n6VlyHOpIjWr3CeFhdUMt5DI1jUAnlRdn8N8Rc+F7ZGp0DGPfYVkmiqZnv+G3yJysZ15GegBp9zhd5RBtuJnWN9NBPvNdB8MeBMRZBXObgMnLlyqDG+Yz9Kl494aulRJKQTGUHeOnalqd8Do5m9phMiPcToK8SRqo2/tWqv8AhUsxm4TMSSsEkdQDQlzweQmj54kkQRJOwGulPUhOLKG2AANdY2+cmPrROTsD++3+1CJbPqzaEn5DbQU9nOwJMb/PaTy9qbRFEzidP26c6huRPP8AbtFTAbdJ1077Co7rbTtyj9pPtSTAiBn/ACaeMSNIVRAMmO5E/Q17NpHSOfSflSgwe/21p2Az0r+hd+4MaUpVddwdf7fSnjf/AD6UhPUx2jvpPzoAbHKD8/elF3p9j0E0mboRpP8AnvTXmPcf+daBki3ft/hpJ9tY1+W9QMPpG396VQRtv/goCiZefaNvapFWBG/yn5VAF332/wBh/U15i2g6xuevOgKJlua+3QRNPDwd+m/1odZmOZGsnkOlT25AmNR1PPtQIMt8RJWGAYE6H9QO2h35U7ICkrlmcuQznM89oInTehLazvPc8qlLKDodtgY+dADrlp49aFAdFZlO87LIE/Kn2sOZ/c++wHypExiyDeYuBGgJkD/TvB+XOrO7w1/LFy2wdIJcAzetwdrijcDQ5hpRYqBcKq9YI0jfWNB9Iq4tIpEkGefLWelZ+zfAPqIIk68tP2o63ixAgn6kfanuKjufDvDAZc10nX9I/rWZ8cfiIuAdbGEW2Xn80kTlIIhdd5E68qTjn4xWkw35CsbpQwWgi24MDN/MeenWuMO17GXmfMGYtLs0KSSZJ/b6UOV8mqS6LPxN4yv8QvBrjGNMlpQWRSegn771acF4J5Yny0uGSTNokDsSTLD6AUXwDw6trRAHuHmQAVXmxbkvvW7wPhi75rWSWaywGcqzW9YGUEjfWdPrUc8FpUVnh7G4W2481Vz/AKSyZVA5BVXRR31Petbi8YGAKw3TLtXMuP4U4bFXcOGDifSZDNlPwhiNm12qH/1M+Gt/FJJ0B7bjXlS1A0b6/wAWxCKRAXoDrp71Q47Hu3/NxLr0Exy2C6aVz7jXjTE35h3VQZhSAVA7jXvVQ/Erl1vMZm6FiScxGv8Ab61arsg6GyAqzJcLhRmJ001gA67kkfWshxLjlyCJKhjlHMD+aTQWC4rft5grBQRlcbjU7N12FQ3bqs8FjqZYgCBrvHKhpXsIguNEydufPfkKn4Vw6/iCfJtkrOp0A05T1ijOH4PDeYPPLAEgmTETtmEEkc4rS4/xILJa3bXQAhcoCqT+kqFERGvKk36KVdmcTw1jA2trqTDLP761U43EFGyMCrqYaeR2Na9fGvpAyqDpJ1PqESp12Ous6UbxL8REdGFjDooiEJUF1MENGhkyZB7UL7Dbo5+t7uBsd6lzHWSCRvvAOkzVxe8Q4y8uQKTtJW2NWWFUzHQajvNBf8DxLGfJadSSSB6ieYJosVATORrJGug/c0q3ANdZnfqY11o0eH74ibY3H6lzd+fWvf8AAL4j8okxvIjUSSNdNaLQaWCATB1HblFMuXNwWHeO/wDWrF+AYga5R0kkDn+1RPwW7EC3J20Kkz315CixqJCADO51Gnb9qci67c9u3epf+G30hPLaCR6uQnv7TQ7BwSIMLoT23k9D2p2DQrN2E7k8/wDIpwuAaA7AknlPIU21h7zLCqFGpBiNuh57U1bIXcA9S3+ragk8t5dTAMfF3J0FSW7jOfSmg29utNL6ekCOWnz/AKfepRcgmMoMancgaaRRYD1MkQw0mARGoBga061hJ1zEn4ddN94+Veu4lSYgSNRygba+8inriWzAaxvvz5ntFIKJbeCjUwBOkQDHXbmaIwnFLli4HtGHVtCIOYzqD2gkEVXXMV6T6i0RABltTEwOQFSYe29yBpaA/USJ7wo3O1IVG84jwWzjsD/GYdLaXEJXEoilBIOsCY2IMjeayxNvqfr/ALVc8P8AEZs4I4SypNtlbzHY+piQAYj4Vk6c6qjgkGnlzGkkmdPlT5B0Z++is/qcheg1J6x0E0Zw04e25KyrzA1JJB6HaKY6WAsmWJ1J+AiSdtwRMa0TguA270eW7F2/TGq82Ajf4qctyo/Ru+D8Xs4a4zLb8xWywWnOpAEnLMGDO/yronE/FiYfCrduEeuMiiVLEidta5gLFmyuS2QUtQushi5iZLE6lqJxPix1ssmItI6KnpRgAVg6HPv9NazujQA4v4jYu7WMOLRdiSRDOQdyWPOqj+HDQH1G+uuvIzvNV9jxGpuMCFRY0iWAPMFiZmik4tNnzAJXMVGqls25AAMgQdCRUuxprsBPhhhmbzEC95ACgk70zEXziEAdghsKFteg5XA5ZlHxc5O9F2uPs7AAFNdPy/Mz/wCjKDrOm1T8b4XfFtcV5GWzcEKQCCtzoU3U6HlEU032S66M7fw7PkFqbhYyMgJYwPUcok8qfYwd3OtpbT+eWjIV9ZaNRl67/Sth+HvCsMrtiXN5RhdSyXFU5zt0OokGdO9dL4z+H2GxD/xKWLTG4M5LF8zORIbOMwGmswa1raxbcHBOLXshKspFwMRBEMBENPeQRU2DQNZkZiyzK6FSIBB1Mj0zyrsnhTwJg2c3L1hbrBsuYNntsNCGdM+8qd1WelVv4sWrOHayLdgh1JYeUgSAICFoQlxuIkUmqCjkasAcmSdpkE7mTEdhWt8DcJGLF3Lh1uOgEAFkyAEgOsnIzHaNdJ0rTWfB9u/kdENlTmLFlyE5xqVDwSSCRrEVd+HfAWCtWyDo0/mL5mjhSQr5VdsoMiNZFCj2J0iz4V4TtNbBZGtXcuQ6KCNADlCEqJqgxfEcPbJS2uFKI4tPcdg7+Z6szOoMxp86a/AsTbxCErh2wlm6XCZ2QmVhCzXCxJBg6ncaVkMd+HhN0u+Mwq23dmHradZMA5YYgt151XD2Qqvk0CYi/wARs3reCXClVChnyi1lFwBgQWJI0rLcS8KY+3ai69oDVlC3AXIOaAp0BGhG9b7hPDsBh7K2PNU5wAwWUzsGIDwn65JXNNRYnhnDLwQC07+rLIt3WzMoGjEnuD03okr37GlRyO/jLwQi4W0iAWn6kHXaibRXyMy30dmUk2yYuISRqpPtsORreYzwFhbhJFvFLbufpW3bWDbGYw7tKTPManSaN8OeAsNYdb1vD3nK/wD2XUIOYQym2AAYBgrOhEb1KWwzM4PCWuIYVLVtv/lW8sAMi5vTDSrQzkRyPOof/bR3fy2x1lbmnpKXoJbl5uXKY2PIVu8TwZLAz4TArEs1z8zIVhiJGu20a+9U3/r8XLjZ7dm22pOcOc0cwA0cqluhmRteG7qYi5Ze9bthcy22uK4tXTqYtuYA10GY86qcZgLmcAiTsAI9W8Zdefadq6MOM4u4A9u3g7iRmUeWpIAMT62kQale9xMiBZtW8w0K27a+0MRpSsGjlz4W4shrd2f0rkaZPPbaKLwnArhPmNauWwq6tcVlUTpnYkfDPOum4HF8VttLs/pgkEWyh/6gBt7GhuPcKuXnJvm/Za5M5XN2ywI2FpmBVZA2J22o1BpMZh/w9uEO9zE2baaSc4YnWdAO0fWpcV4cwmGZGfEHFIysGWwCMkAQTcnctyoqz+H2IvXYsvh7iiDHm5WOUc0cBo9gaO8K+EWbMLmOspoWKKrtpJHPIoadh2p2IocZjkZQLWHt4cKIlRN1uWrc56VUZySSF1nUnettg/DWBuW7jDGtbe3qFdNywADfGSRJI9xWOuW/zAMxyywH8zwIzHpy0osloYrtmidpO2ke3t96tV4gY+NR76H5zVYFgZZgk+/77Ve4fBIVGe4uaNeetUTRV3/DWJ0Z8h9MmGBEzIHaNN9KH4ZwW9cYlrmRRuUZXM/9pgfOuh43GYK4xby8LEkSbbE6RIAkLuelAHA3LgAQIgcxaBy21d5EKgESe1JyN1FEDYVWa0zu9wnRguUuwmAWGyfU1l+PXst0rGRdcoL+YYB/U2onT710TB+DsmMNu+5a1bSbq5WVRtly3mADEnkO9VN/8OUu3838RC6nIEOcSdE5gkA8ulSKS9HO8PhTdYKpVQTBLnKuo209q0GG8M4ga2rVx1EEMuZQWA0MH4oIGp2rcYD8NcklVAUGQ92M28yQZj2jpV7hcDZBJ825iGVSPLsnMApMEAAxvp27U92TSKPw74CuLZ87F3hYfKc0sl58oIIPl5SQdtjNE4Dw6GYsbmJxBJBHnArY02m2za7dBvV1b4RfYMmGwpwraN5jlWLGfhcQwgjeDIqfiXB8V5TC5iMpI9RaLdpToR5du1NxxuIYxpSpFUCcO8Ovhy9+49u2ujXVt2lCMACIYAEke1SWvHtgRZBuMtx8pcr6AxUHKIICDLBgAfWrv+Gu2hatKVdUtrnJ9MmfUdjoZ2qkx3F+G2HlkBug6i2kxrpEiKqm9kRLYZinXDA/w1q3bEw+W3B9OodmH6Rtrr6qi4V4vveYi3QGDtGbNlVVI3iCWMxzHOpsJ4iwl1LjSwAPwuQJVlIMgajX96yNrxTw9V9OBuseee+TrOuo5TVShNyuJGpLlm44vxJEd7ZRL10Kb1uy4LM6aC5lLSNCoIVeU1mOI8fxV22VTh/lbEMB5bKesgzG4250D/7k2wyuuBXMoKqz3HcqGBB5HSCdBV5b4+b9nN5VpwnoRfKbJB0tlGuMpKSHU76wKtqa6BSjIn4HeZLFu3fS0QVJVVbM5ueZ6bZR9C86gk6mKatyzmdPMS2tra2bdgW3Y/EIloMjX4d+1ZVvGOIS6bfl4a0VbKQMOmZSDpEseUe1RYrxvjZ0vgGdStm0NepOUkmhY5sl5ox2NnwKLr+WLuISFSMrKUbJ6ocosB59J5N1oq5aZmIFjFXOWkxEMNwQNmI+nSsf4c8Q4/E3mttiMwKMwLubarl1Ji2Bm6Za0uP4dfvobQuohZZU5rocXSoLqv5qwoU5grDQHtT0uLplRnqVoJTw3cFtkTDOPMGpZ5XKDol1WugnQkekxO1EWeEeWWLItpJzAG4pzPl9QaHJBLQcwBOkQd641xPAYm25S7duh13DO0wdjvsRr86fwDF+Rdm6ouW2gNPqdP8AXbnTMKrwPmyfMm6Ot2bvkz/8nBqNQFZ1y884KqgmZ9Q7dyKouKeGOHYu2qDE4e1dnXy2YWyf9GYegzy1qfjHCrVxIvXWNnIGHqVQjNB/iJkADX1nUT845HjrF205BMiYDAyjDkVYaGexpRxKXZcpOJt+JfhbjbIBtHOmgDqygRMyY0161YcAvcSwhGfDviLWQ7MLgX1ekqQffSOdZzwb45vYdwruTb6SdJPvXV7PjFGAz29CN00EHnFZTxuD3KjLUAYXx5Y8zLdt38O3p0dPS5JgwD050fjjavLmF22yyMoOkSJ1Guvajg9rEABLgfT4DGbvKnesjxr8OkcEWi9ozJCGBO0lDpoDyismy6oTjF6wj2xnt+oGIIBEa5mgacuhqm8TcZ8zDG093zBIdCpDNIMBHbdxBJ30NZfjHhzEJcJdX0JAJVhKD05wOYIAiJqoRzMMZO0DvMf/AM0qE2Ps4rcaRMvryBiO3M0l67DkqsmdGMQJnRemn7UNYUTC/EQJMCFU7n7xUmHIKELJVQFA0kySZI5bVoQyK4uh9USJ1knKDp7+1DNcbkW5dRy6RRSwxbkBBMydBsojbbU0c9mxJlbk84bSe0irTEdE4R+FNrNmvebcWICD8vWNc5kz/k1q8JwdcKIUWbVtRp5k3bgCmdz25zpyoPh/Crt3CsX823fy2z58t+YEIC23W0dDz9I1nWtDwTwdbtnzbgzXTOgzxlb+cOSWO+8Vna/ptRTretOyhUu4kscyxCoCwOsMy5dBz35VZYDCYgsIt2rVqTmyk541EzlGs+/zrSYbha2wciwTuSZaCdVzHWByGtTvggWVizenlMKe5A3+dFhRQWPCNtmLXWe8I1F2CusRA6DlAG9XWG4ZbRAoRQq/CImANtTrQ3EfEWHsmGJLRMKCdO55Vmr3jy7dP5KhE6tqx+tTrQcG2uYcMIOoPLl2qv4lwQ3kKm5E/wAqwZG2ubrvWescdvkSbgPsBR/D+OuCFc5p5mKnWnsNbkvGMMfLg75MpiQJWCPuDXE+NoFvvM6mfrXeeKCUJHIg/I6H9zXDvGGt3MBGrAjoVYjL+1deHk4/kr9SlZFJnTl9tqcuUbUxK8a7KPPbY26ZrccB4k9zDp5i3nDfkytu4ttbQU5ouWhEgSwjUEHcmsObdH8LYk+UtgXnc+gN5ja9MqXEBHvUZFaN8MtLNbjPAnnj8lBYayYu3Ll0kuq6l2WXb1bqSRoRpWE41hDYvNa8y3cZfiNvMVE6gSQJNa25wtMiX+I2ns+R+VfAtENcUiMNkKuVGWcpYyRCjnWa4ocJcgYRLwIknMqhIjYQMxOm5J9qiEnwb5YKr7KtbxBBHIyPcag10vhvHrN60oKYu6DlF+9eP5AdfUHK+YAozRy1Hprl5etV4Exl7O9m2baBhLejDm45HwLmxBAKg6wJg61WRWrM8MqdGt454Tw2IUuGCYkD8z1BFLggk3A2mXKQAQZjLoa5liEysRIInQgypHIg8xFdI8VcIhTFpLz2gga5etBxctg+o58yrmtt8UCMsaaViPEFgBlPmWXJQFvKe2QCDAUW7YGWljbLzRvei48O+IrlwhL18hLaqFzPbt2sq6KHlCz77dDrAE0bxrBDFgBbym2WJtkC9em8EAa36Rl0QAIcu3ORWFB100/erHAcX8vMHt+bbuKVuWzccZuamSTlIaCDFPTvaFDKqqQBewmRipWCCeRGxiYInlVtwXi5VsjMch0HY8oqnzdlHsP6k614kVbWpUzG6do2d3FPabNqRyZZDD5c/lWn4P41BVQ7JeUjRlP5i9j/AL1j/DFxyrKbLX3JXykJJWJOfOF9URERHyrS8L8HWkPmX1XNubVshUkb+a4MKP8ASCa4pY1Z6EMlo1NvFC+pCJ51s/zAZQOczsRWdxH4cYO6QqhkJMKLbSsxB9TgzA09O0maPvcfQrkEFF0VbYiyNdQAYz+50qTA+MPLbSysERuc5A2lzy7QBUKKiXyU/GvwNtNbP8Lc8pyIYM0oR11BI9hVFiPwOxi5RZvWT/OWLBgY6ga9q3OJ8ZXdSgRRykAkVAvirEn/APIJ6ZVj9qQnsc7xn4RcRsiAi3Z38ppIAkn4o11oBfDmIX0vh8QGGh/Lbf5CK7HgvFVxRLfmT3iPaBV0ni2zGucdoJ+4osKTLe7hc0CcqiNBodOU9O1JfxC2lmNB0oS/xVv02ye7en96q8Q1y4CGdVnkJqG/RqT3vFI5CgMVxl2/UYNDtwgfzj6H+1SWeHKPi179frWf7MLQKlkMZImkv8Cttrqp6qSp+2/zo/yEGwM+/wDaKcX7U1CiWytt8ECj/mM2+8f0FObDkH+s/tRpgyBSKxHflqKHANRdcPl7GUmTlKk9/wDwRXIvF/DRbvYgMYLsl5QSDoyBWj/vRq61wO8CHHMET8xp+1ZHx/4Vu3wr2rWd0dwuUrJsuknciYeDHcxXRidUZZVqizkhpPM5n6Vb4nwnjLfxYe6P+xj91BqsvcPdT60Zf+oFf3ru1I8vRJdERxAqZbtu3ftkulxfQxOTzFWdw9skZivQ9KDdNSNPsahNsjkYoe5UdjfcV8S4V7Xrxo8yMitYwxFzySCTba3OUAGCDO+4mi/CPijhqSgY2nKZWvXVf8zkR67j5Cd9IFczZZpVQis/HsdHm+g3j4sjF3RYfzLUjKw2kj1BSAJAOgMCg7blWDKSGBBBGhBGxB5GkIrxFafRi5W7RZYbjrpcFxVTOJ9Tm7dMMCGBz3CCDJkRrTsV4hvugQtbCgQAtq2IHvE/eqgPypBd178qVIrXJ9kw0rxevWbBcgaydFUAlmJ2Crua3fBfAEa4pjb0kWkhsQe9wn02l23115UOSQRxuRi8Fw+5dcKqsS3wqASx9lFbvg34eKgDYl/V/wDVbILj/wDZc+G37amtBbw+HwtsFctldQSJe40gGDdAzOSDsIHeqTiXiwnSwPLWIzEDzT3UbW9Pc9xWTm3wbKEYbyLrF461hlCZVtgjSynxt0Nwn1Ed3IHQGs7iuKm4YYALMhB8AM6Zv5z9ugFVRuySZJJ1JJkkncknc062anSS818bFmuKqZMTVWblS27lJwBZC1VwaItmNqqrV6irF6p0F+Wy0t3Kn8zt9zVatyiFumKdD1Gxu3tNKgV6R8UAKgOIqGjXUTFjUb3e5pnm9qb5h6ipDUS59KaLhqJ7w5mhL/FANqaiyJZEixa51ioL2OVapcRxbXegbmP71agZPN6CuIeL7tskWSVJ32IPuCCKq3/EjGqdXUgdUUL7SIoXFBXNMCpqpg9jBrRQRl5p+yws/i1iZ0t2Wg6mHQ+3xR86sE/Fu5r5mGBn+Vz0/wBQrJ4vCZgQhg9xI+hoTD8JZRJOvUzHzG1PxxZX5Ejdj8T8C8Z8G8wZ/KtXI/qQaifxFwa4PXYVexsld+pQ6ViM2QwYiPl8ulA4ziG4UUeL0NfIfaR0HGYTgbWyQ6Dcwty6pmNYUyTtpXL8QB5jeWSbcnJm+KJ0156UrXmO8fTamNpVRi1yTPIpcIWKawpLaltK0vB/Bd26ucjJb28xwQs6/AsS59qtujNRb4M9h8AznT5d+wHM1puA+ALrkNdmxb5ErmvvEaJZ3Ub+o1q+GcHsYMeYoOZRBvXINzMRMKvwWvu2nKgsZ400PlgM0/E2qHqTrL/PTWspT9HUsajvItsHw7D4RSbajDyIZ2bNfOmgN4zE6+m39ap8f4r/AE2BHV21JIghlQ899Xk67VncTxB7jZmYkmd9hPJRyFQzSSvkiWetohuJxr3GLOxZjuSZP+w7Ch81RgmnTVJUcrk3yPV6lD0ODTg1VQWFq9SK9Bq9SK9OgsOR6nS5FVy3KmS9SoaZbWr1Eg1VWrtHq4ip0mqka5bGksaY98CocRjBFU+L4jWSVmssiRbXceBzoO5xPvWev8UqD+OrTQc7ytl5d4hPOgbuJ50B/E04NVURqbF0knmabcszsYqRbdT27VAgNcL3olLAAogW6HxbiIFKx0DYvFqgrP8AEONMTA0HWi+KrK9az5txuY7b1aAfdxJO5momXvpUq2451FctTvVAiexhi2grR8I/D29eUu35VsfrcMFP/SAJNU/DcaE0I+e9bG9+JV3ylVVX0qFBzMNtoHtpvWM5SXBvijB/6Ydwnwph7DaQ7D9d2AAw2y2dgJjVz8qteJ8UFi0zaNO+JvNktJEj0OdWMj4UB20BrlfFuNXr5Gd5AEADRR1gf1quvYTzcudmYL8KknKJ3gcp/pUVJm6y447F/wAa/EHzUe1YtW7zMfXiblvKqjktiyScsfzt6jMkCqWzccj1GT22p9uwAIAgVIq1rGNHLlza9iW3JqUU22aeDVGQoanA0lLQI9SzTa9NNAPDUs1GBS5qYEivUi3KgBp0UCDLd+jkv6VULRKOYoHZov4yRQmI1BpLfw15qyRcmANbrwtVLcpKZIi26kW1SryqXnU2VR5Uip7Y71CKn6e9JsdC+Zy/2qvxJ10o1tj70Hf3+VCBlXibU71RXcOA+x9q0uIqoxlaolAbJBmonXeiXry1QkQZYp4WpH2NeWpYmxnl063bNLbohKAs8tul8upKWpAjC04ClNLQgEimmnGvGqAbSxTqWgBkU+KQU+mIQLXsteTanimIQaVMr6VE+9OWmB//2Q=="/>
          <p:cNvSpPr>
            <a:spLocks noChangeAspect="1" noChangeArrowheads="1"/>
          </p:cNvSpPr>
          <p:nvPr/>
        </p:nvSpPr>
        <p:spPr bwMode="auto">
          <a:xfrm>
            <a:off x="63500" y="-755650"/>
            <a:ext cx="1933575" cy="1543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t0.gstatic.com/images?q=tbn:ANd9GcQspJdJsyJOk6Zm1aQHRm6VgPR9kXAY6T2IOabvT4hxCbiTnVS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048000"/>
            <a:ext cx="4038600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smtClean="0"/>
              <a:t>Acropolis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00200" y="762000"/>
            <a:ext cx="5715000" cy="10969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dirty="0">
                <a:latin typeface="+mj-lt"/>
                <a:ea typeface="+mj-ea"/>
                <a:cs typeface="+mj-cs"/>
              </a:rPr>
              <a:t>A large hill which the Greeks built their city-states around</a:t>
            </a:r>
          </a:p>
        </p:txBody>
      </p:sp>
      <p:pic>
        <p:nvPicPr>
          <p:cNvPr id="3079" name="Picture 7" descr="http://t0.gstatic.com/images?q=tbn:ANd9GcRLllKoGJ5gHTqL4g1LzYLO6T7D80mROXhnyUFo4rtWccKKaNP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1"/>
            <a:ext cx="91440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3733800" cy="914400"/>
          </a:xfrm>
        </p:spPr>
        <p:txBody>
          <a:bodyPr/>
          <a:lstStyle/>
          <a:p>
            <a:pPr eaLnBrk="1" hangingPunct="1"/>
            <a:r>
              <a:rPr lang="en-US" dirty="0" smtClean="0"/>
              <a:t>citizens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0"/>
            <a:ext cx="8686800" cy="10969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A person that has rights in his country</a:t>
            </a:r>
            <a:endParaRPr lang="en-US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 flipV="1">
            <a:off x="9677400" y="1524000"/>
            <a:ext cx="3048000" cy="838200"/>
          </a:xfrm>
        </p:spPr>
        <p:txBody>
          <a:bodyPr/>
          <a:lstStyle/>
          <a:p>
            <a:pPr eaLnBrk="1" hangingPunct="1">
              <a:buNone/>
            </a:pPr>
            <a:endParaRPr lang="en-US" dirty="0" smtClean="0"/>
          </a:p>
        </p:txBody>
      </p:sp>
      <p:pic>
        <p:nvPicPr>
          <p:cNvPr id="4102" name="Picture 6" descr="http://t1.gstatic.com/images?q=tbn:ANd9GcSIHnNYn5CXGkct-SGjJ895cYeZ_KsuKWXUIS4wQOf_FhO_0DZfo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667000"/>
            <a:ext cx="4114800" cy="231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096000" cy="1143000"/>
          </a:xfrm>
        </p:spPr>
        <p:txBody>
          <a:bodyPr/>
          <a:lstStyle/>
          <a:p>
            <a:r>
              <a:rPr lang="en-US" dirty="0" smtClean="0"/>
              <a:t>Oligarchy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58400" y="1600200"/>
            <a:ext cx="3276600" cy="71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828800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itchFamily="34" charset="0"/>
              </a:rPr>
              <a:t>A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Arial Black" pitchFamily="34" charset="0"/>
              </a:rPr>
              <a:t>government ruled by a few people.</a:t>
            </a:r>
            <a:endParaRPr lang="en-US" sz="3200" dirty="0">
              <a:latin typeface="Arial Black" pitchFamily="34" charset="0"/>
            </a:endParaRPr>
          </a:p>
        </p:txBody>
      </p:sp>
      <p:pic>
        <p:nvPicPr>
          <p:cNvPr id="19458" name="Picture 2" descr="http://t3.gstatic.com/images?q=tbn:ANd9GcTToDE5cO4iXEQyIeL4zNF0I7LExw3o02uKD2JKgpwwPs0wFf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2971800"/>
            <a:ext cx="36576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dirty="0" smtClean="0"/>
              <a:t>Monarchy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15240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 Black" pitchFamily="34" charset="0"/>
              </a:rPr>
              <a:t>Rule of government by a king</a:t>
            </a:r>
            <a:endParaRPr lang="en-US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074" name="AutoShape 2" descr="data:image/jpeg;base64,/9j/4AAQSkZJRgABAQAAAQABAAD/2wCEAAkGBhQSERUUExQVFBUWGBwYFhgYGRUYHBgXGhgcHBgVGBgcHSYgHBwkHBcXHy8gJCcpLCwsGB4xNTAqNSYrLCkBCQoKDgwOGg8PGiwkHCUpLywsLCwpLCwpLCwsLy8sLCksKSwsLCwsLCksLCwsLCwpLCksLCwsLCksLCwsLCwsLP/AABEIAOkA2QMBIgACEQEDEQH/xAAcAAABBQEBAQAAAAAAAAAAAAAFAgMEBgcBAAj/xABHEAACAQIDBAcEBwUGBgIDAAABAhEAAwQSIQUxQVEGEyJhcYGRMqGxwQcUI1Jy0fBCYpKy4RUkM3OCokNTY4PC8TTidLPT/8QAGgEAAgMBAQAAAAAAAAAAAAAAAwQAAQIFBv/EADIRAAICAQIDBQcEAwEBAAAAAAABAhEDEiEEMUETIlFhcQUjMoGxwfAzQqHxkdHhUhT/2gAMAwEAAhEDEQA/AL/sp+vxeNLAFF6vDgHUEKGZiRzzOfQVX+kOw1s3gEJysuaDrGpETx3VYOhJzWr13/m4m84P7ufs+6n+kmxDeUMntqNBpDDlPPfFGStAMWXssulval9CmJhEXeR8T6Ut9YhTpSfqJiSY0nSvWbnwB8yaHrR21EMbOxAyNnEhmjXgoVQJHjNRNp7MydpdUPuqJbxIGcg+y5B/hUx7xScF0jyuQe1bPDlzI/L9EOnqEutmcUiCrCVP605HvoVjsCbZ5qfZb5Hvqw4/Z4Az2+0h1gax3juqElwQVYZkbePmORq4sxOFgKa6jU7tDBG02+VPstz7vEVGzVcodUBTrZj5Ncz00Hr3WUIIx8GuGmg9eNyoSx2a8WpnrK919QuxeeuF6aL02blWVY8WpBNNdbXDcqFWOF64Kb6ylqahLGdqJNm5+En01+VKwl0LaUchHoTFexrfZuOasPcaE7PxOa2D4e9QfnV9DD2YTa/Jp1TUWwKfuNAqjQm49NTTbPSc9Qqzb+huFyYGwv7k+pJ+dFrzQrHkCfdSdn4fJatof2UVT4hQDTe1ny2bh/dPwinFsjz81qyuur+5RcW/ZPcn5UOstr/pX5VLx7dl/CPfUC2e1/D8qT6Hp4fEM2n7OJH/AFW9wtj5Gh5o90RwC4i9fR5ym7dmNOK7vSo/SDo1cwza9pDuYcfHke740XHvYLJkjai3uI2RtxrRg6od45cyPy4+NGMZgQy9Za1U6kflVQmp+ytstZbiVO9fmO/4+hFyje6NRlWzCC3AVKOJU+48x3ig2Nwhtnmp9luBH591WXFYZbq9bZ1neP1uPdQxLoIKOJU7xyPMcjWYyok4WBc9Ja5TuOwZtnmp9k8/61GzVJR6oCn0YvrK6blRy1eJoZdkgPSS9NTXC1QuxZNepvNXs9QqxdeApvNXQ1SixzLXmeKR1lN3LlXpZHQ3iLsyKG7CE2x3QP8AaB8qnA1F2CIQryYj3kfKtaQbfeQZw6U1irtONdgVXNvtcAzKxAG8D41eg1KVIKgzXerPKqvsbaLm6iliQTrJnhVryp+jV6QammfSDEHfQnpEsYd++B6sKKUK6TvFg97KPfPyoTytbC0calNepn20X7D+VRLftnxHyqRtE9k+IqJbMse9gKt8jrQ5hb6OF7d1ud+5/NV+xNhXUo4DKd4NUv6NLX2TH/qXD/vNXYmi8M71epwfakqyRrwM26UdFDhznty1s+qzuBoAuGPGBWp9JtntfwzoglpDAc8pmB3kTHfFZqo5n40aVIe4HK82O3zQ7s6+1lgVMzErwP8AXv8Ajuoxj9ni6M9vRuI50EWyJ1ze+idjHlBM5oBM8wODfnQJU+R0Uq9AeHmUcSDv/McjQnG4M2zzU7j+uNWabeLt9Zb0ce0p3g8j8jx+A0mZRx4+PMd9VFg5wtbASJrhBp/E4Q22HEcCONNGo4gfURFcinVwbncrelOrst+QHiRV6UXTfQi5hXDcqeNkNzHvp1djcz6Cr28C9MgRm7q8Zo2NnIN/vNcJtLxXyE1ZejzAotMd0++ujAOeFFzj04AmvJfdvYtn0J+VVZNCB9rZLd1RthbP+0vrPsuf5mo8LF88l/hFB8DhGOKvoWg6MTzlU5fiqFOKTRNvbOHE/Ch+LsWwCoGYkeI13T+uXdU3H4NLSyxLHgAN/wCQ76Z2GyB7pbUrDqJ3oyqD6ER6UvnzPHF1zDRgnzKVePVNJt5SDoV0iRw93lXv7b/ef1/pRnpEys/fVd+rLV4cnaQUmhPLj0SpH2CKCdLniyo5uPcrUA6T7UuNg7zo7f4ZYEEjcM28eFUroztbF3xL3HewrEDOSwmIEE6gwZjvHMSum57jePgnFanJWugSx7dn/VTOCEt/rFdxraL3tXNnntD8Y+VMz2RqHxFm+jZf7uDzzH1c1bmqqfRwP7naPNfjcarU9a4F3r9Tge1Fc4vyIuPuEC3HG7bB8Cw+cDzqmbfP95vHv+dW7a+LFtbZP7V60nmzxPlv8qpu3T/eL3ifjRc63D+ytr9H9UC77xP4qhbeb7JQNJbXvGRdD5mamYgSD+Kplro2cYjhWytbAZQdzEqBlbl40rXfR3pSrBJvl/RUMJi3tOHQww944gjiKtljE28YkrC3QO0v5cx3+tVPFYN7TlHUqymCDvH650iy7IwdCVYagimGhGE69CxmRKvw58aSMQi93gKft7Ut4hPtAFuDfwDeB98b/GvJbsLqer8zm90mokxhtdCKdpL3muriXPs2j6GpX9r2V9mP9K/0FMXOka8FJ8SB+db0mNSPCziG4KviR8prv9k3D7V30n+lRn6QufZUe8019evPxjwFWo2U5JE8bFTiWPmB8qX9Tsr+yvmSfiah29j4i5uFw+TU5iNj3sMnWPbOUkAmZg8JjhWnjaVtA1ng3ptWTBiEXcPRR8hXHx3cx8Y+ZoamJYjlPca8Xncxnuj8qxqSD7sXiNtQSAnqf6UDt7Qb61ccAAsqg7+X/wBKvnRTo2j22e+pYl4Qn7oGug75E91cbZlq3ti2qooVsLMQIJDXpOvHsj0omi0mc7JxkVNxrdblQdbl3TKW5ADj6VWMTj8rg6g6jy5Hur6IRAu4R4aV86dPx1ePxFtVgC6SOHtdqB3a/Ch5uGS7xjD7Q7S0lQPxN1maQw14Ejd3E76a6j98e786htfDcNe7fXpPfWEq2RqU9Ttmpvte5asrh2dyAsZNJyncH3aQToeEcCKn7J23/dDaW2LdqwWe45OkNqAABqQq7/AQJFVXaFspduO7DS5B3DstqGCjhruAERECIrTehRw9iwetdF0zPJHZJgmT3KLY7iGrl5pdkk1zbO1PK8l7cnyS39St3MUHW2V4mYIII4iQdRprTmz23fi/KiPTTHWGUHDnrLzaoQIESJYsdCuu7Xy30JwhItkneAxPiFmi480suJyaoHFJTRdfo1/+JYn/AJY/nerfjLfEVVPo9TLhsOP+knxJ+dXUrIitcFkrJL1OTxuPWq8iodJ7kfVR97F2R/MflVV2y32138Xzq3dMsPlOC78dZ0/03KqO3BF2740/lkm9ivZ0JQTT8PuQLh3/AIquHRK1HWHgQken9KpzgkgDezqv8TBZ/wB01e9ggZSRuIBHhmuRSer3sV5/c6XFSrhZryBX0gYNClu4VEqSpaDMbwpI4e1HnVGzqNwHp+daztOwty06MJBU+7UHxBg+VZi1kCIH61/Kulk7rOX7Oyasel9BvCuCw0keRqZgeijX3bq2UKACSxOkzAEAk7jUSxqoI3yfiYq+dFLYGGVgBmcsWPEw7BfID4nnQ8clknpY3xmR4MPaL0Aln6Ol/wCJePgq/MkfCiFjoRhl3h28SB8AKPmvU+scV0PNS43NL9wPs9HcOu60vnr8ZoxgdmD9lQo7gB8BT2AwWbU7vjRUchS+bOobLmHw4p5e9NuvUiDZa8zNQ8ds+EeYZcpkEcI4jcaL1F2mYs3PwN/KaQ/+uXIejwuPUqVGP3jBgcx71NRsHo/+lD7yKfxp7Z/EP5aZ2dq4/wAse5jQUu4eik++aRs7/CX099AdsWyu18EY9u1dXxgP/wD0q2dGgGskH7x+NV/pvK7U2W/77r/E9lf/ADpmPE+6Ua5fY4GXha4icr53/JYVwrHgaq/T3Z+AwyHF3rFu7iYC288kM8QMyk5SABvYGIrQOFfPv0rYu5isfcUmLVrsJqDqFknL3udZ+4tXPiO126GOH4ZY22tzPb56x3cmczE6CASd5A5fruDWQcvhSsXg2tHKxBHMTGoqNn7x61Bm14Gm7L2V/aWFvXCFT6qpPWMZ0ylha5wcuhgxy1oP/aAt2mOcMzKRlE/tKQZ48d9Ixm0mwl67h8Feui0SMxnIbhExmKEHKATpPOeAqZsVLbfZuAC4yq5JjMdyuGJAUmBmEFZkyAaV0KW17dDrJZZSlkS5bNr6lg2d0kfEoiW7WYqrBiWVYlcum8xxjnloNaxzkvmJ9lwR4Kd/64U90fT6rccC20t9mVbNKsGIy7vvaEQTpULae1AXuZQGYh8zcNVM5QNBx115zzkcSgnFF9s1Upbmy9ClixY/y7fzq4Cs92Js3EpZDreCgBSggEBQqwDI5yeESatvRna7Ymx1jADtMqsAQtxVMdYoJJCkyBqZidxFc/DNXJLoxLiYfushdMB2sD/+ba/ku1Sukh+2u+I+VXbpVdi9s8c8X8MPe/OqP0k/xrvjT0XclZfCruy9CBZM3VHe5/htsw/3Bau3Rtvsl/y0/meqBaacUg5JeY/7FHxar50a1tJ/lp/NcrEpe+h6r6heJV8PL86BPGHsN+E/CsyuHd5fE1quOwP2Dk/dY+41k11tR5fGupmmpSpdDkezsbjBt9aHtlWswA/F860rozgQ1iJ3MfeAfnWc7EOo8x7zWldDGmwfxD+RaRWTs8tnV4rGsnD1LxFYnDFDB8jzpFqwW3CjeKsh1g0q1agRXSfFqMLfM80+CuddBvCoQsGs3+kvpTixeOFwysqwpZ1IVmJ1gMeHD151p9U76Sdjtdsi4ql+qksAwU5d86kSBqYrmZsup2kdjhMcYyUZPYyno902xOGxGa6b5yNF1X7WmgIO6N43yd3dW67QxAfCu6mQ1osDzBSQfSsFt3GxuIuKhIN+yqa/8y2vYDdxKZSfDurSugm1mu7Ke26sj2UZIYEHLkJX3GPKl29+VPwHckKad3T5/MqeMPaP4x/LTWyP8W3+Bx76VjDq341+Fe2Kv21v/WP91M/sYy/jNT6KnsHxmq79KVzJd2dc3ZcSo8s9pj/+ujvRluxWbfTft66L9uxACKq3UJXfclhKkDhu/U0th70hDMveNmzMa+eOmAIxl8c3PxpGwPpuxlh/t/7zb3FWIDT95bkEz3GR4b6Ebf6YW8RiGvC23bPss2i6ydwGY6nXd3UzDHKLYGMkkxGLwYuZlYfsqw8e1r8qGZl+6K5d2up1Fu2vgB+VMfXR3ei/lRkmS4hnZuFa85bTNcJb1YkjdVhfozfY5coHs6k6HrGyKPCd8a790VG6OW5u2cuukVe3tXWvWytt2tqyyyqWHZknQantADQUhnyOM1FeB3uEzPHw93zYM2pgr2GtWS6Mc+VySQ6m6qwyhmYnMwDmMsQU1MEVUNq4QWxKqCjkgXBxBbRWWdGXURyHca1zpJi0bBoZnqryFl3ESrAZlIBGpGmlZh0r2ohuWypgOSGgRnKG20t4drU66UTHOU0m+fUSdOLvo3QQ2703DMqKSyWwJWdDlgQw4iIEHia1T6OdqDEYZnWQgcqqn9khQXMzuLFiP/dYn0Y2phi/bsstttCxK3BHHMuQEDjIzR91q3LZX1bCYS4cLbCois5RTvYICNZM5gFggkEEETQp4Viql8/XxBZsjlFR8fKv56kHp7tW3axGzy7BcuILnjC9TcWYGu9gPOqtt+8ru7qZVjKnXUcDrVa6R7f+tGzdudm5nfNMwIWdOYkCBwnv1IWts2r6fZk6AAK2jQoAmJPLgeNHimmrGMWOGODV7/n+xGAE4u6fu2wv8XWsf/GtA6Iapa/Av8z1kG1ekhw73RbA6x7pAJEgKiIm7ic2bw137qI9Btu4k30m9dKoCYWXkDtBAg0MkxB56RQuIg77TwBOayQ7Jc9zc9tGMNd/y2/lNYvdO7y+Na7tLaFu9grr22zL1bcwQY9llOqkciJrIr53eXxo3Du7F8cajT8SbsH20/Ea0boSfsm8V/kFZzsP20/zPzrROhZ+zPgvwoOf4vzzGcn6D+RZCa7NJrhrOptUzmUeZqBdKukdjC2Sb5kOCoQal5EERyg6mjJNYn9I2O6/aDANKWsqdwObte8EU7wHDLiMul8lubigbsjAmzfR7QIEjqgRJ11lm0BO7cOFX7EItnA3WQwwVC78w10Akx+zlVoHAVUtmXslyyCZ7YAPKTp79PI0dv3c+HvWRvu4VQveyKYHqDR+Njix51HGtlV+e/L5Dly0UmB9p2o7Q1VmUjuIGoPeNKVsT/Gt/jcepqLsMHEYW40kssHLwKjtGBzlnM8QSOUSdi/4y/5hoOd47msfJWHV7N+Bo/R8wI8fjVT+m7YqPgxiI+0tMqg81doIPHQnTXSTzqzbCOv+pqh/SnbzbLxHdkb0uoa5uB1Jeonm+MqFr6BcO6qwxF2GUNEJxE7/AD5Vm/THo7ZwuIeyjOxUkcCd51IAgaRyr6U2HcnDWDztWz6otfPXTx+sx16TP2xEDQRqxmNSaewzlJu2AaVPYp5wp4A+ZX8679SP6K/nREYVepvMFGjEDQEgBRuPiaE6d1M2Caos+z8WFtTBJngJ4DfRHZ3S5rZhCwP7hIPoKi7L6PG41oHqwGYqM4a5qqszSAVgdiIB41dtkdBxlDkYIgX1slWwk+1cVAc3WzrnU0pleJvTLmPY5ZoRtcgLtDprdurluF2jQZlGm474kagGOMU90X26qsQxCqdO1oCTuAJjU+Ioh012ObVjREthXKEW3fLKOFnq2ELMowg7mGm6qlhrvbwisYBulmP4XbX0X3VieGDhpXL/AJYzi4iSdtL/AB4ug62xLl/FG2qhBe7QYgCFAAJIGk6ep76tuyOjb4PZ2JNt1us0lwQVlIylfaOqspIP7zjiIHWsWWxa5IAEBWaCpA1JMHTWrVeF5MNe0tXVcXNFLKRmLMIBDBoJOkiaSWdpJN+GwfiXbS8ORim3L5d1zSqsAf8AeQYPHf7hVl2bszCm11YujM66MbbFrdwMAq5lfKCxkAkCD5VE2hiBjry3FsPawyZgGbUKNGGZgIAAUCSYB3mn8X0dOEuNeV7ioF6x7ba9sISJI0IkEqdZAEE766Uo6mkmKLZtvf6/48AdtbYTYrDi7aE3M91wN2ZXuM0DvAiPOkdG7zlM1tQty3IddxIG8kHcZBJHfwiKs2zbq4bDKz+zbtjN4hQCPM/GoXQ259ZuuxKoL1xmWFBKxCiSdSOYET56Dzv3cr5IPw0EssX1rf5Lmafsy3dGzLz3U6s3VNwKWzHtIBLaaEwDEn5DO750Hl8a0O10lXE7OvgAJctI1u4g1AKnJKzqVkae/mc6xLaDy+NThVSaXIXlq3cudhLYg7a/5v51oXQw9k/hX51nmxD2h/m1f+hz6Efuj4mh5/iNT/SZaaSxrhNIZ6FZzqBfSbbK4XDXLzGMqnL3udEXzYivn/C3Chd7hzErP4uOYn9b60T6WtodZds4YHsqOtuRzMqg8YD6fvChfSLYnUYPD2Si9Zcc3nn2khQqqD+HRp0kNT3C5ZY5VHmxns9OPU+fQg2sCHv2FW63Ws6NEDIACGJ+9oqtx4edWfbeEt4a2H6xh1dxbYaNzZc505agAeNU7o9bKYq2wYmIRSxJC5jCxyEiPM1a+lto3cFeEapfS4QeRXLqO4ig5Mc1JKUg/bRu4RpeHiC9hYvDW2bq21eZkwII+7MelN7LaLq/5nyqHbMIxG4jThxFP4Foef31PuqoYtGu3djU5qdNKtjRNjt2j+NvgK99IFvPszFj/os38Pa/8aE3Nv2sK5Nwn/EJAUFjGXfHKY9aM7VxlvE7PxDW2zK9i8ARz6tgR3GaDhi00xDOu8L6LYsfUcMxMfYW58kE/Cvnval7rcVcb71263iAQo+dWfCbWxN/DWVRlK27ajKSR5iNJ0Op5VRpaSRmOhOmm92J8tKfxwjG6e4u7S3Wz5eY9ZH92unmzH4CgeWiVpG+qk6xJ1zaRPKflUDrjzNFQJ9DTdkJlxGEX8ZPj1Rn3mrphsdlw2NfhZxSN/AbB+Kms1sYG49+2pJzFWIzsAMoAmCdANDUsYT7HFNNkZCwg3EzdkQOrnV9Rw765eTHctV/lncjWiqrkaR05w4ZcUkfvj/Vh8/8+B/3Vjd95ayo4LdOm/8A4h4eNXK7hL1stkkhgkZLnWAh1uhRkBIM9sQRImdJ1pOHtZ7yKdxW4PWZ9xo+BUt/zYUzR0pJeX1RPwi319lnn/LuH4An3Uds3MUo9u0ZHstntt5LcVWPkDXtg7Mt3Ra+zUZ8WLWgykovtAEa65Hq2XMHlwzlLl1VVsZ2SxdcmHJyAZpI3ASDO7fUn2crtb+hePJkhVPb1Kvg8eUdkuA9YZjdl7IDGG3biOHGBrqC21NhG1suBdzgqls5iRpcugZUBzAKRcGkgKbasN7A1O8pZ7XVuHJW4TOkSUnjy76tjbcs37NqxbL9ZauW7lxyXynqySAvaOpbKfZjQ60FS7LePz2/PkGzOWXutegJ+kDD9TYv2gwYBwoYEajMGHnA175of9F6FrlniM7iPJD8T76i9KCxtZCSYuxJmS3a1MnXeac+i24RftTovXfFVke4elMZu9w8q6oDibXELyQYwe1TavYgb1uPc9GuMj+Ui29LxTbvKqrcxjJdKt7a3HV/E3ACP9s1ZcQ2i+ArWCOlsb4qUZwi1zC2xD2v+4fgavfQ9tT+H4NVA2M3b/7nyNXjos8MPA/zULKu+LVeNlvmmMZi1tozuYVFLMeQAkn0FKz0N23gjfQWwYVmHWcyg1KjxIUeBPhVKFMUjC3uUrobhvruNvYu6D2HDKh4MZFoH8CIDHMg1z6TbqG/aBMZLZLHiVZjlXwBRj/qNW3YPR23hA4ts7Z2zHMQY7hAHM6mSZ31UfpVwCZrF4gk6oYJAhTmWf4n9aNij7ywmaWp7ckVJLhCKw0e46sI3qJGQeSjN/qrQr1xbiLd/wCHeXq7wH7J/Zfyb41n+yj1jl+CAkeJGlGti7d6glLoLW29ob4nuomeGpbc0YhysRtrAGyuRt6iD39qZHcZqDgm7R8R/LV3xmy0xFkIWns/Y3d+m8K3Me/31S2wbWrj23EMsT/DvB4ihY567T5jaktkjvTPZ9y5iSbZXRZhgTOu7Td7Q9aOfRzcP1fE2bkAgyV4DMhVonh2efOgmMxbPca9KhQYA4gaCTz4GJ8qgY7aLLPVnKbsIwH7UGRPn8axhbbUAOVwjDtN/wDYP6O3erw6POjoEgHiGME+p8oqi/XiJE/s5d3efzq49HULYUjiC4A4TEg+PZIqjMO1Gu+OVOrG4959RGWdTShH9v35kq1jyLJt6xB4DiedQsh5GluIEa+tJzePrWjDYfXpKesVgiSoI1BaZI1Pfpp40RwG1nZHUhouZi0ITvEHWdBBpL9E7li4/WBXUq3VtpvHa9k6g5Q3pvpzo7hFuXVzICpMefCl8kYxjdHU4fJk1pPqOtjDmBJ4wJRkOgYAT5zUIdi+TPsW2bXyo70l2LbR0uWiyA3HBCkwcpjdMD+tVrHYjW6Rp2Sh0O7MoPxOtTEk4al1NcVLvaWqotnRXay2vqSsJCM95oOpJRuBiD9tz1iiV/pSq7OCwxuNYxEyBGbE3VYGZ17GfvmKrGC6YF20UStg2LakIQARv4a9lIO/Sn7t9bqIgtBSq21zRBPVh+0dYJY3NT/01pd4+9bRvHHVHu7/ANUC9l7Ne5dRAASykxmKwARmJIBjcedW7o7sMpeICPBSySEdHLG+z5F7agQQg8J1mdKrsTaPV3HaN2HdR4kAk+tXfoz0qsi72sw+2wonQgJh8NqNDPtljuomSTT3VqhWC7txe9/YCdMVDDOogdcj7su8HgNw7QoHsDaKpirgQBVDI4AneujxPOSaP7buThrhUzCowMHhl191Z9sy6evVuJbXwJ1ossacWvI32ujJF+f/AAuW2sIox18kam8z+RZrikeK/GimKO7y+NRekNnXD3+Ny3kb8VsFJ81KelPXGkA93zoXDu+fgN8SlGCSXUJ7G9r/ALg+Bq7dHLkMJ/eHv/pVI2Ge0fxj51asDu/1N8WoeT9T5gse8KLgMap/aX1HnXPrq/eXnvG7nv3VV8S36FRiDwkaR5cqZUU0DcadFwOKHMeooP0rwgvYW4sjMvbU8mXh4ESvnQYIeZiI8huFLckgzrO+ePjVqNO7JovoVDY8TkHEy3xP5U9ewhbN3vlqIMR1V+6OU6+dFsA82kB9pmzH1k/EUSWztC2P/wAnuju3DhnNm5raJ/hJ/aHdz9fEl01yqi3f2gMp7wNV95PrQO5strjyNx0numNRSNsYhnZrT/sCPQyaBKCc1JcwsYvV5Ac3IXK0mYJ8Tu/XdQ/E3zpl1jUEGdCNKkjMXbUgjTu0/wDQ91NYu52wCdRqf14xRMcakjn5MuqUvB/bke6HP9mQf+Y3z/M0D6U2UlGUR2QfGdde8ez5UZ6KsM9wcrjn3E0B2zvg8CR4DMfzpyX6aFsa97Ig4yxFQYojim3DQ6eveKg5KXQ1LnsXvpHty79dSyygKlwZYGpDdnXnIJqd0IQKGYjTOIGhJg6xz0JPlUnp/jbatbPUg3tCrzBWSQJI37t3v0oRgLR6r7RstoalAMquBrDECW4aMTw7qV4ip46OtgTx53W7+nqEtquLlolSCBfeIIOjaiCCQeG6RVdtMr3rkRpaMxGpOs+kDyqVb2k5Qj2UZpiILEmZPJRGg9eEDsPhQly7l/aUacixaQO7Q+tFxLTjpgOIlqyJoNbA2TYuWrjOgOVWaRoeyCR6mBrzonhth21wz3rak3LYkCdMwjgINRHAs4V1V07SLmgy05gYMbpj9qOMTR/oziTkAMAuoMcSAPajgNT4xpOsc65Sne9N8jqR0whp2tL+zNk2wZYqsG4jWyo10cmY4jcKL7D269tQSqEG6L0OsyVDIAZUiMpMg91SuleFUY8mAALQuNAgSAxJ/r30T2NbCvbQqPs8KuhAPb6k3G88ze6m8sopVQhgi3J6vP7DWIfPhLpgCbegEQNNw7t1Z1hkObkRqO6tU2aoiOFVRcGj4u4pQZQ53aaA6xHnTEpaYg5Yu0lGhjD7QuMoW45YJqO6SJ9wqwWvYSfujf3UN2IiNnJUTPZHLXTzAovf4eHzoeP4nsMZmuzighsI9pvxirbs/cfxN8TVQ2Ce034hVrwN2P42+ZpTN8ZWL4fzxGr21kMxuXf40xs3bBuHtKsGMsTuMwfcfQ1EW8g61QJ7RPiDP5moHRwZWl8wCE5AZ48fSKPLZBotXZb3ZVEmABvJ0r1u4rCQQRzoZtwhrPMSJ8JruyiApO5eE8gP/dZt1uEb32K70uwwW+CR2WiDpvHtAn0PHfT+zMQIJn91f/IjuHDviiW3bgexcXumCJmCDVT2di4UTpGgHLXv3k/lyp2PejucvLUMu3UvGAGoXnDN3Ku4eZj9Cq3tnEhsW7DcRoecaSO7So+P6S5VyIdWIzt3fdHgOPjTOPvAspEewRA4AbgeEzOnCt9g1DtGW5pW0CsfBM6yNdPfQt3ytOp0PHiR/SnsZiZY+nu/pUFbuY1iGzRy0E+iNybt3wZvVP60A285F5uRJ8tdffr51P2NjGtXHygaqBryIH5U7tvBG4jNGvtjy7N1fcG8BTDVwKSqbfiVyeR7xSfrDfqfzrllZIpOXxoAU0P6QDNy0+8FgB5LIHqxqLexH93K/eYA7vGfcOI30700lxay6wwI81/pUdbU5FO7UnXgok+GgpSaTqjsq4znf5ZGKQyjgCPUwT7o99M9TnxBBBICoSIneCR5dqnhckhjvJLHz1pOzrpN3OsyFCmN8oAJ9IpjJ3YUIwqWRXyssGzcL19+3hV7ClmLFdCRqATxHssdD4b6ObHwQtPdXeytlLSSTEySSd/s1Vdj45rWNDqfalQd5jKF/rVswl/7AvJMhnEnmTHwFIwxtZknyq/mdHXeNz86+RStr4/rr2JZdSyraGvN8kjxn3miuF2oLmIc6dkFZA0kLl0WPEakzA3nWq9szCMXQRvNskxujO+/xC+oqdsxgt++o07Xr2p+U0bJC1q/OgtiyNNL86hq7i+qtXGBgxC+JgA++fKmMBYWxhzfiWAnXixICg90mfKo222+yP4l/Xup7aVydng87lseiuf14VrPblFdLDYnUJPqlt8x3YGzhk6xt5kgU7it/wCudT9m24QdyAeoofijrV4W2rZXEJLZdKX8E3YR7beIo3jniy/46A7Bb7RqMbXY/V7kanPS0v1vzyMxV4mvIi7JvCCZkzr3eNThdzN4a1WujwYFyf2o0PnVgt8vWmXzMwpQQvFtI13H4865h8QeyJMUI2ziyt21G4H46fCacx20DZUMACSwXUkAaE6xr+zW0k9g8ZaYXYRadZ0Gs1RsVfm6UUg67x7PiCBBpWO6Q3LxgssTIhLhg5swPKREd4qLhdp5IGYNAIAa3cMTxHeNw7q1HVDkrEpPHJ7slYq2FtNmJMCR+I6AQN86CiWIug2rXAi2ViFEQAY0J1EnfB1GlAX2msyxB5Ao8CBwBHnSv7UXOWLEkrlHZeFHIVWXXkkm+hanjUGr5g67d3mkYQdte8H+U/lTrBIIzHX91qRhyikHPMCPZPePnRY7M52lkvAYY/WG0MFdOXGNee71o5aWDlO5+0viRqPA6j1oDa2iEvZgdMoMwYkNyqWdvKQB2YG4ww980eM0rRmUGysY7C9VeZDOh93A+mtIyjnU7pDf6y4LmmoAMcxx9IoZ1Z5igPyCGk4PGWHvql1wCuWZnTf6mG4UQ6XYKzbzmyZ/ZgA6KQvand94Vn16+MxeVZiYKkgTOms98eVEcNdX2eyIAJYZZ11heAHdqO6aQeBKanudZcQ52uRxl0qXsW4gJIMDMInQlioYkCd05Y11FJt4dbizMKVPLUFfaKycumu/yFRb2K6tdQGBJgL2gSqWwJO8DupjJJZFSF4ReN6mFejVy0uKVr1xEVAWGY6k7oAjXymKsuMxaLh2IZcuUrO4a9n5z51QFu22YFbgXKZ1kb94XSQI0gzUp8acptswCswgLBXkWJ4tB38hFDnblqQSLqGmwzhwisQrBk7PaG7MUTMJ7iD61H2dZttiL2ZgCbQZDqQWWGynXQmNPAc6gYO6EBAm5Dk9ghTBVACcx3dkyOJFM4q4ZzKDrvV8u8bjAEcSN39Nq9Olf5Buk9TYU2vrZI45lj1/KaIixm2Yyn2hctkeenzqm4jEMVCsraDsxqM33o4acPGpVra3Z6vtqu7KQ5DbyGffqpPDlOu6ryJvdG4Zo7p+BoGz/wD44J3xr6RQXEMDu/WtBbmMCoRbuOAdSELrrrvViBER3zy1oZiMa4PZu3COE6e6axgi1zN8Tmi+RddhN9qfEfGrBj/8K5+KsmtbavIZW4wPOaknpXiWBBvOQTJ141JYG56kwMeJioOLReNmpvjUz6d9GLKACB686y1dv3l9m6w8DXD0ixH/ADrn8RonZsqOeKio0W3ae2bd1QQG3aTlHgR2t1RNobSF4IoBkMGJleCsNACedAsxYWiFYgIAYG85Y+YNLw9hs6EqwiZkRwMfEURQSdmXxE5LT0GrdwAQWManTODMekafGutiPZIIBCZTJYSeJka+dONffUEaxI0ETy3TXutYiToeMqBPhpWxcQ+IHMmHJWSfZgACYPGa47jKwzE+zGrGDOsSJ3d1K62COIMcBI58N4r3XNMaHvyj8qoh0YkHLLGNcw1MaGOA7vSmkugIADqG79xaTMry030vrGj2T4R+v0K4bsHd/t9JqEIocdaYMdklYkftbj5U+1wdkzrlg79868N8UzevdtSYBAYbvDWPWkYrbDDRFB7yN3hzqEGdotNvUyQTHhpHzoTNOYi+znMxk+kd0U1FUZZot3ZVo70X0FMXNj2fuL6flRQim7hpdSZ1JY4+AK/s+2u5B7/zp0dw0qSVFIYVoDpoisnhTbLHdUooKQ4rRhojEVHdKltTTVZhoi5e6m3XuqS1INXZhojAUm4NKkMlJy6VdmaIHV61wpFS8utJdKuzNEaJpBSpXV102qslEYXmGgZh5mlfWbn33/iNOGxXVWoQjtin++3qa59af77epp97ANMNaioVuc+sP95vU17r2+83qaSVrgFQoWbrfeb1pss33jSqSSahBtkYmSTPOklW5/8Aqnq9NQhFNo1zqzUuvTUIaE1ymHelDfTb76WSOpJtnMxrj0tKTdrRhjDOaQe+unefCkHd5VoExLNTUUt99cbdVmGNBZpLGnRuplqsoTlmuFdKdFIbjUKIzrxpQt0qlLVlUJyV7JS3rwqi6EZKQ9r0p566dxq7KohFa7lnfS2rlWZGWw3Km+qqYKaNQqiO1k0nq6lJXjv8qlkoim1SDbqTb3mm33VCqGCley0unKso/9k="/>
          <p:cNvSpPr>
            <a:spLocks noChangeAspect="1" noChangeArrowheads="1"/>
          </p:cNvSpPr>
          <p:nvPr/>
        </p:nvSpPr>
        <p:spPr bwMode="auto">
          <a:xfrm>
            <a:off x="63500" y="-1058863"/>
            <a:ext cx="2066925" cy="2219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jpeg;base64,/9j/4AAQSkZJRgABAQAAAQABAAD/2wCEAAkGBhQSERUUExQVFBUWGBwYFhgYGRUYHBgXGhgcHBgVGBgcHSYgHBwkHBcXHy8gJCcpLCwsGB4xNTAqNSYrLCkBCQoKDgwOGg8PGiwkHCUpLywsLCwpLCwpLCwsLy8sLCksKSwsLCwsLCksLCwsLCwpLCksLCwsLCksLCwsLCwsLP/AABEIAOkA2QMBIgACEQEDEQH/xAAcAAABBQEBAQAAAAAAAAAAAAAFAgMEBgcBAAj/xABHEAACAQIDBAcEBwUGBgIDAAABAhEAAwQSIQUxQVEGEyJhcYGRMqGxwQcUI1Jy0fBCYpKy4RUkM3OCokNTY4PC8TTidLPT/8QAGgEAAgMBAQAAAAAAAAAAAAAAAwQAAQIFBv/EADIRAAICAQIDBQcEAwEBAAAAAAABAhEDEiEEMUETIlFhcQUjMoGxwfAzQqHxkdHhUhT/2gAMAwEAAhEDEQA/AL/sp+vxeNLAFF6vDgHUEKGZiRzzOfQVX+kOw1s3gEJysuaDrGpETx3VYOhJzWr13/m4m84P7ufs+6n+kmxDeUMntqNBpDDlPPfFGStAMWXssulval9CmJhEXeR8T6Ut9YhTpSfqJiSY0nSvWbnwB8yaHrR21EMbOxAyNnEhmjXgoVQJHjNRNp7MydpdUPuqJbxIGcg+y5B/hUx7xScF0jyuQe1bPDlzI/L9EOnqEutmcUiCrCVP605HvoVjsCbZ5qfZb5Hvqw4/Z4Az2+0h1gax3juqElwQVYZkbePmORq4sxOFgKa6jU7tDBG02+VPstz7vEVGzVcodUBTrZj5Ncz00Hr3WUIIx8GuGmg9eNyoSx2a8WpnrK919QuxeeuF6aL02blWVY8WpBNNdbXDcqFWOF64Kb6ylqahLGdqJNm5+En01+VKwl0LaUchHoTFexrfZuOasPcaE7PxOa2D4e9QfnV9DD2YTa/Jp1TUWwKfuNAqjQm49NTTbPSc9Qqzb+huFyYGwv7k+pJ+dFrzQrHkCfdSdn4fJatof2UVT4hQDTe1ny2bh/dPwinFsjz81qyuur+5RcW/ZPcn5UOstr/pX5VLx7dl/CPfUC2e1/D8qT6Hp4fEM2n7OJH/AFW9wtj5Gh5o90RwC4i9fR5ym7dmNOK7vSo/SDo1cwza9pDuYcfHke740XHvYLJkjai3uI2RtxrRg6od45cyPy4+NGMZgQy9Za1U6kflVQmp+ytstZbiVO9fmO/4+hFyje6NRlWzCC3AVKOJU+48x3ig2Nwhtnmp9luBH591WXFYZbq9bZ1neP1uPdQxLoIKOJU7xyPMcjWYyok4WBc9Ja5TuOwZtnmp9k8/61GzVJR6oCn0YvrK6blRy1eJoZdkgPSS9NTXC1QuxZNepvNXs9QqxdeApvNXQ1SixzLXmeKR1lN3LlXpZHQ3iLsyKG7CE2x3QP8AaB8qnA1F2CIQryYj3kfKtaQbfeQZw6U1irtONdgVXNvtcAzKxAG8D41eg1KVIKgzXerPKqvsbaLm6iliQTrJnhVryp+jV6QammfSDEHfQnpEsYd++B6sKKUK6TvFg97KPfPyoTytbC0calNepn20X7D+VRLftnxHyqRtE9k+IqJbMse9gKt8jrQ5hb6OF7d1ud+5/NV+xNhXUo4DKd4NUv6NLX2TH/qXD/vNXYmi8M71epwfakqyRrwM26UdFDhznty1s+qzuBoAuGPGBWp9JtntfwzoglpDAc8pmB3kTHfFZqo5n40aVIe4HK82O3zQ7s6+1lgVMzErwP8AXv8Ajuoxj9ni6M9vRuI50EWyJ1ze+idjHlBM5oBM8wODfnQJU+R0Uq9AeHmUcSDv/McjQnG4M2zzU7j+uNWabeLt9Zb0ce0p3g8j8jx+A0mZRx4+PMd9VFg5wtbASJrhBp/E4Q22HEcCONNGo4gfURFcinVwbncrelOrst+QHiRV6UXTfQi5hXDcqeNkNzHvp1djcz6Cr28C9MgRm7q8Zo2NnIN/vNcJtLxXyE1ZejzAotMd0++ujAOeFFzj04AmvJfdvYtn0J+VVZNCB9rZLd1RthbP+0vrPsuf5mo8LF88l/hFB8DhGOKvoWg6MTzlU5fiqFOKTRNvbOHE/Ch+LsWwCoGYkeI13T+uXdU3H4NLSyxLHgAN/wCQ76Z2GyB7pbUrDqJ3oyqD6ER6UvnzPHF1zDRgnzKVePVNJt5SDoV0iRw93lXv7b/ef1/pRnpEys/fVd+rLV4cnaQUmhPLj0SpH2CKCdLniyo5uPcrUA6T7UuNg7zo7f4ZYEEjcM28eFUroztbF3xL3HewrEDOSwmIEE6gwZjvHMSum57jePgnFanJWugSx7dn/VTOCEt/rFdxraL3tXNnntD8Y+VMz2RqHxFm+jZf7uDzzH1c1bmqqfRwP7naPNfjcarU9a4F3r9Tge1Fc4vyIuPuEC3HG7bB8Cw+cDzqmbfP95vHv+dW7a+LFtbZP7V60nmzxPlv8qpu3T/eL3ifjRc63D+ytr9H9UC77xP4qhbeb7JQNJbXvGRdD5mamYgSD+Kplro2cYjhWytbAZQdzEqBlbl40rXfR3pSrBJvl/RUMJi3tOHQww944gjiKtljE28YkrC3QO0v5cx3+tVPFYN7TlHUqymCDvH650iy7IwdCVYagimGhGE69CxmRKvw58aSMQi93gKft7Ut4hPtAFuDfwDeB98b/GvJbsLqer8zm90mokxhtdCKdpL3muriXPs2j6GpX9r2V9mP9K/0FMXOka8FJ8SB+db0mNSPCziG4KviR8prv9k3D7V30n+lRn6QufZUe8019evPxjwFWo2U5JE8bFTiWPmB8qX9Tsr+yvmSfiah29j4i5uFw+TU5iNj3sMnWPbOUkAmZg8JjhWnjaVtA1ng3ptWTBiEXcPRR8hXHx3cx8Y+ZoamJYjlPca8Xncxnuj8qxqSD7sXiNtQSAnqf6UDt7Qb61ccAAsqg7+X/wBKvnRTo2j22e+pYl4Qn7oGug75E91cbZlq3ti2qooVsLMQIJDXpOvHsj0omi0mc7JxkVNxrdblQdbl3TKW5ADj6VWMTj8rg6g6jy5Hur6IRAu4R4aV86dPx1ePxFtVgC6SOHtdqB3a/Ch5uGS7xjD7Q7S0lQPxN1maQw14Ejd3E76a6j98e786htfDcNe7fXpPfWEq2RqU9Ttmpvte5asrh2dyAsZNJyncH3aQToeEcCKn7J23/dDaW2LdqwWe45OkNqAABqQq7/AQJFVXaFspduO7DS5B3DstqGCjhruAERECIrTehRw9iwetdF0zPJHZJgmT3KLY7iGrl5pdkk1zbO1PK8l7cnyS39St3MUHW2V4mYIII4iQdRprTmz23fi/KiPTTHWGUHDnrLzaoQIESJYsdCuu7Xy30JwhItkneAxPiFmi480suJyaoHFJTRdfo1/+JYn/AJY/nerfjLfEVVPo9TLhsOP+knxJ+dXUrIitcFkrJL1OTxuPWq8iodJ7kfVR97F2R/MflVV2y32138Xzq3dMsPlOC78dZ0/03KqO3BF2740/lkm9ivZ0JQTT8PuQLh3/AIquHRK1HWHgQken9KpzgkgDezqv8TBZ/wB01e9ggZSRuIBHhmuRSer3sV5/c6XFSrhZryBX0gYNClu4VEqSpaDMbwpI4e1HnVGzqNwHp+daztOwty06MJBU+7UHxBg+VZi1kCIH61/Kulk7rOX7Oyasel9BvCuCw0keRqZgeijX3bq2UKACSxOkzAEAk7jUSxqoI3yfiYq+dFLYGGVgBmcsWPEw7BfID4nnQ8clknpY3xmR4MPaL0Aln6Ol/wCJePgq/MkfCiFjoRhl3h28SB8AKPmvU+scV0PNS43NL9wPs9HcOu60vnr8ZoxgdmD9lQo7gB8BT2AwWbU7vjRUchS+bOobLmHw4p5e9NuvUiDZa8zNQ8ds+EeYZcpkEcI4jcaL1F2mYs3PwN/KaQ/+uXIejwuPUqVGP3jBgcx71NRsHo/+lD7yKfxp7Z/EP5aZ2dq4/wAse5jQUu4eik++aRs7/CX099AdsWyu18EY9u1dXxgP/wD0q2dGgGskH7x+NV/pvK7U2W/77r/E9lf/ADpmPE+6Ua5fY4GXha4icr53/JYVwrHgaq/T3Z+AwyHF3rFu7iYC288kM8QMyk5SABvYGIrQOFfPv0rYu5isfcUmLVrsJqDqFknL3udZ+4tXPiO126GOH4ZY22tzPb56x3cmczE6CASd5A5fruDWQcvhSsXg2tHKxBHMTGoqNn7x61Bm14Gm7L2V/aWFvXCFT6qpPWMZ0ylha5wcuhgxy1oP/aAt2mOcMzKRlE/tKQZ48d9Ixm0mwl67h8Feui0SMxnIbhExmKEHKATpPOeAqZsVLbfZuAC4yq5JjMdyuGJAUmBmEFZkyAaV0KW17dDrJZZSlkS5bNr6lg2d0kfEoiW7WYqrBiWVYlcum8xxjnloNaxzkvmJ9lwR4Kd/64U90fT6rccC20t9mVbNKsGIy7vvaEQTpULae1AXuZQGYh8zcNVM5QNBx115zzkcSgnFF9s1Upbmy9ClixY/y7fzq4Cs92Js3EpZDreCgBSggEBQqwDI5yeESatvRna7Ymx1jADtMqsAQtxVMdYoJJCkyBqZidxFc/DNXJLoxLiYfushdMB2sD/+ba/ku1Sukh+2u+I+VXbpVdi9s8c8X8MPe/OqP0k/xrvjT0XclZfCruy9CBZM3VHe5/htsw/3Bau3Rtvsl/y0/meqBaacUg5JeY/7FHxar50a1tJ/lp/NcrEpe+h6r6heJV8PL86BPGHsN+E/CsyuHd5fE1quOwP2Dk/dY+41k11tR5fGupmmpSpdDkezsbjBt9aHtlWswA/F860rozgQ1iJ3MfeAfnWc7EOo8x7zWldDGmwfxD+RaRWTs8tnV4rGsnD1LxFYnDFDB8jzpFqwW3CjeKsh1g0q1agRXSfFqMLfM80+CuddBvCoQsGs3+kvpTixeOFwysqwpZ1IVmJ1gMeHD151p9U76Sdjtdsi4ql+qksAwU5d86kSBqYrmZsup2kdjhMcYyUZPYyno902xOGxGa6b5yNF1X7WmgIO6N43yd3dW67QxAfCu6mQ1osDzBSQfSsFt3GxuIuKhIN+yqa/8y2vYDdxKZSfDurSugm1mu7Ke26sj2UZIYEHLkJX3GPKl29+VPwHckKad3T5/MqeMPaP4x/LTWyP8W3+Bx76VjDq341+Fe2Kv21v/WP91M/sYy/jNT6KnsHxmq79KVzJd2dc3ZcSo8s9pj/+ujvRluxWbfTft66L9uxACKq3UJXfclhKkDhu/U0th70hDMveNmzMa+eOmAIxl8c3PxpGwPpuxlh/t/7zb3FWIDT95bkEz3GR4b6Ebf6YW8RiGvC23bPss2i6ydwGY6nXd3UzDHKLYGMkkxGLwYuZlYfsqw8e1r8qGZl+6K5d2up1Fu2vgB+VMfXR3ei/lRkmS4hnZuFa85bTNcJb1YkjdVhfozfY5coHs6k6HrGyKPCd8a790VG6OW5u2cuukVe3tXWvWytt2tqyyyqWHZknQantADQUhnyOM1FeB3uEzPHw93zYM2pgr2GtWS6Mc+VySQ6m6qwyhmYnMwDmMsQU1MEVUNq4QWxKqCjkgXBxBbRWWdGXURyHca1zpJi0bBoZnqryFl3ESrAZlIBGpGmlZh0r2ohuWypgOSGgRnKG20t4drU66UTHOU0m+fUSdOLvo3QQ2703DMqKSyWwJWdDlgQw4iIEHia1T6OdqDEYZnWQgcqqn9khQXMzuLFiP/dYn0Y2phi/bsstttCxK3BHHMuQEDjIzR91q3LZX1bCYS4cLbCois5RTvYICNZM5gFggkEEETQp4Viql8/XxBZsjlFR8fKv56kHp7tW3axGzy7BcuILnjC9TcWYGu9gPOqtt+8ru7qZVjKnXUcDrVa6R7f+tGzdudm5nfNMwIWdOYkCBwnv1IWts2r6fZk6AAK2jQoAmJPLgeNHimmrGMWOGODV7/n+xGAE4u6fu2wv8XWsf/GtA6Iapa/Av8z1kG1ekhw73RbA6x7pAJEgKiIm7ic2bw137qI9Btu4k30m9dKoCYWXkDtBAg0MkxB56RQuIg77TwBOayQ7Jc9zc9tGMNd/y2/lNYvdO7y+Na7tLaFu9grr22zL1bcwQY9llOqkciJrIr53eXxo3Du7F8cajT8SbsH20/Ea0boSfsm8V/kFZzsP20/zPzrROhZ+zPgvwoOf4vzzGcn6D+RZCa7NJrhrOptUzmUeZqBdKukdjC2Sb5kOCoQal5EERyg6mjJNYn9I2O6/aDANKWsqdwObte8EU7wHDLiMul8lubigbsjAmzfR7QIEjqgRJ11lm0BO7cOFX7EItnA3WQwwVC78w10Akx+zlVoHAVUtmXslyyCZ7YAPKTp79PI0dv3c+HvWRvu4VQveyKYHqDR+Njix51HGtlV+e/L5Dly0UmB9p2o7Q1VmUjuIGoPeNKVsT/Gt/jcepqLsMHEYW40kssHLwKjtGBzlnM8QSOUSdi/4y/5hoOd47msfJWHV7N+Bo/R8wI8fjVT+m7YqPgxiI+0tMqg81doIPHQnTXSTzqzbCOv+pqh/SnbzbLxHdkb0uoa5uB1Jeonm+MqFr6BcO6qwxF2GUNEJxE7/AD5Vm/THo7ZwuIeyjOxUkcCd51IAgaRyr6U2HcnDWDztWz6otfPXTx+sx16TP2xEDQRqxmNSaewzlJu2AaVPYp5wp4A+ZX8679SP6K/nREYVepvMFGjEDQEgBRuPiaE6d1M2Caos+z8WFtTBJngJ4DfRHZ3S5rZhCwP7hIPoKi7L6PG41oHqwGYqM4a5qqszSAVgdiIB41dtkdBxlDkYIgX1slWwk+1cVAc3WzrnU0pleJvTLmPY5ZoRtcgLtDprdurluF2jQZlGm474kagGOMU90X26qsQxCqdO1oCTuAJjU+Ioh012ObVjREthXKEW3fLKOFnq2ELMowg7mGm6qlhrvbwisYBulmP4XbX0X3VieGDhpXL/AJYzi4iSdtL/AB4ug62xLl/FG2qhBe7QYgCFAAJIGk6ep76tuyOjb4PZ2JNt1us0lwQVlIylfaOqspIP7zjiIHWsWWxa5IAEBWaCpA1JMHTWrVeF5MNe0tXVcXNFLKRmLMIBDBoJOkiaSWdpJN+GwfiXbS8ORim3L5d1zSqsAf8AeQYPHf7hVl2bszCm11YujM66MbbFrdwMAq5lfKCxkAkCD5VE2hiBjry3FsPawyZgGbUKNGGZgIAAUCSYB3mn8X0dOEuNeV7ioF6x7ba9sISJI0IkEqdZAEE766Uo6mkmKLZtvf6/48AdtbYTYrDi7aE3M91wN2ZXuM0DvAiPOkdG7zlM1tQty3IddxIG8kHcZBJHfwiKs2zbq4bDKz+zbtjN4hQCPM/GoXQ259ZuuxKoL1xmWFBKxCiSdSOYET56Dzv3cr5IPw0EssX1rf5Lmafsy3dGzLz3U6s3VNwKWzHtIBLaaEwDEn5DO750Hl8a0O10lXE7OvgAJctI1u4g1AKnJKzqVkae/mc6xLaDy+NThVSaXIXlq3cudhLYg7a/5v51oXQw9k/hX51nmxD2h/m1f+hz6Efuj4mh5/iNT/SZaaSxrhNIZ6FZzqBfSbbK4XDXLzGMqnL3udEXzYivn/C3Chd7hzErP4uOYn9b60T6WtodZds4YHsqOtuRzMqg8YD6fvChfSLYnUYPD2Si9Zcc3nn2khQqqD+HRp0kNT3C5ZY5VHmxns9OPU+fQg2sCHv2FW63Ws6NEDIACGJ+9oqtx4edWfbeEt4a2H6xh1dxbYaNzZc505agAeNU7o9bKYq2wYmIRSxJC5jCxyEiPM1a+lto3cFeEapfS4QeRXLqO4ig5Mc1JKUg/bRu4RpeHiC9hYvDW2bq21eZkwII+7MelN7LaLq/5nyqHbMIxG4jThxFP4Foef31PuqoYtGu3djU5qdNKtjRNjt2j+NvgK99IFvPszFj/os38Pa/8aE3Nv2sK5Nwn/EJAUFjGXfHKY9aM7VxlvE7PxDW2zK9i8ARz6tgR3GaDhi00xDOu8L6LYsfUcMxMfYW58kE/Cvnval7rcVcb71263iAQo+dWfCbWxN/DWVRlK27ajKSR5iNJ0Op5VRpaSRmOhOmm92J8tKfxwjG6e4u7S3Wz5eY9ZH92unmzH4CgeWiVpG+qk6xJ1zaRPKflUDrjzNFQJ9DTdkJlxGEX8ZPj1Rn3mrphsdlw2NfhZxSN/AbB+Kms1sYG49+2pJzFWIzsAMoAmCdANDUsYT7HFNNkZCwg3EzdkQOrnV9Rw765eTHctV/lncjWiqrkaR05w4ZcUkfvj/Vh8/8+B/3Vjd95ayo4LdOm/8A4h4eNXK7hL1stkkhgkZLnWAh1uhRkBIM9sQRImdJ1pOHtZ7yKdxW4PWZ9xo+BUt/zYUzR0pJeX1RPwi319lnn/LuH4An3Uds3MUo9u0ZHstntt5LcVWPkDXtg7Mt3Ra+zUZ8WLWgykovtAEa65Hq2XMHlwzlLl1VVsZ2SxdcmHJyAZpI3ASDO7fUn2crtb+hePJkhVPb1Kvg8eUdkuA9YZjdl7IDGG3biOHGBrqC21NhG1suBdzgqls5iRpcugZUBzAKRcGkgKbasN7A1O8pZ7XVuHJW4TOkSUnjy76tjbcs37NqxbL9ZauW7lxyXynqySAvaOpbKfZjQ60FS7LePz2/PkGzOWXutegJ+kDD9TYv2gwYBwoYEajMGHnA175of9F6FrlniM7iPJD8T76i9KCxtZCSYuxJmS3a1MnXeac+i24RftTovXfFVke4elMZu9w8q6oDibXELyQYwe1TavYgb1uPc9GuMj+Ui29LxTbvKqrcxjJdKt7a3HV/E3ACP9s1ZcQ2i+ArWCOlsb4qUZwi1zC2xD2v+4fgavfQ9tT+H4NVA2M3b/7nyNXjos8MPA/zULKu+LVeNlvmmMZi1tozuYVFLMeQAkn0FKz0N23gjfQWwYVmHWcyg1KjxIUeBPhVKFMUjC3uUrobhvruNvYu6D2HDKh4MZFoH8CIDHMg1z6TbqG/aBMZLZLHiVZjlXwBRj/qNW3YPR23hA4ts7Z2zHMQY7hAHM6mSZ31UfpVwCZrF4gk6oYJAhTmWf4n9aNij7ywmaWp7ckVJLhCKw0e46sI3qJGQeSjN/qrQr1xbiLd/wCHeXq7wH7J/Zfyb41n+yj1jl+CAkeJGlGti7d6glLoLW29ob4nuomeGpbc0YhysRtrAGyuRt6iD39qZHcZqDgm7R8R/LV3xmy0xFkIWns/Y3d+m8K3Me/31S2wbWrj23EMsT/DvB4ihY567T5jaktkjvTPZ9y5iSbZXRZhgTOu7Td7Q9aOfRzcP1fE2bkAgyV4DMhVonh2efOgmMxbPca9KhQYA4gaCTz4GJ8qgY7aLLPVnKbsIwH7UGRPn8axhbbUAOVwjDtN/wDYP6O3erw6POjoEgHiGME+p8oqi/XiJE/s5d3efzq49HULYUjiC4A4TEg+PZIqjMO1Gu+OVOrG4959RGWdTShH9v35kq1jyLJt6xB4DiedQsh5GluIEa+tJzePrWjDYfXpKesVgiSoI1BaZI1Pfpp40RwG1nZHUhouZi0ITvEHWdBBpL9E7li4/WBXUq3VtpvHa9k6g5Q3pvpzo7hFuXVzICpMefCl8kYxjdHU4fJk1pPqOtjDmBJ4wJRkOgYAT5zUIdi+TPsW2bXyo70l2LbR0uWiyA3HBCkwcpjdMD+tVrHYjW6Rp2Sh0O7MoPxOtTEk4al1NcVLvaWqotnRXay2vqSsJCM95oOpJRuBiD9tz1iiV/pSq7OCwxuNYxEyBGbE3VYGZ17GfvmKrGC6YF20UStg2LakIQARv4a9lIO/Sn7t9bqIgtBSq21zRBPVh+0dYJY3NT/01pd4+9bRvHHVHu7/ANUC9l7Ne5dRAASykxmKwARmJIBjcedW7o7sMpeICPBSySEdHLG+z5F7agQQg8J1mdKrsTaPV3HaN2HdR4kAk+tXfoz0qsi72sw+2wonQgJh8NqNDPtljuomSTT3VqhWC7txe9/YCdMVDDOogdcj7su8HgNw7QoHsDaKpirgQBVDI4AneujxPOSaP7buThrhUzCowMHhl191Z9sy6evVuJbXwJ1ossacWvI32ujJF+f/AAuW2sIox18kam8z+RZrikeK/GimKO7y+NRekNnXD3+Ny3kb8VsFJ81KelPXGkA93zoXDu+fgN8SlGCSXUJ7G9r/ALg+Bq7dHLkMJ/eHv/pVI2Ge0fxj51asDu/1N8WoeT9T5gse8KLgMap/aX1HnXPrq/eXnvG7nv3VV8S36FRiDwkaR5cqZUU0DcadFwOKHMeooP0rwgvYW4sjMvbU8mXh4ESvnQYIeZiI8huFLckgzrO+ePjVqNO7JovoVDY8TkHEy3xP5U9ewhbN3vlqIMR1V+6OU6+dFsA82kB9pmzH1k/EUSWztC2P/wAnuju3DhnNm5raJ/hJ/aHdz9fEl01yqi3f2gMp7wNV95PrQO5strjyNx0numNRSNsYhnZrT/sCPQyaBKCc1JcwsYvV5Ac3IXK0mYJ8Tu/XdQ/E3zpl1jUEGdCNKkjMXbUgjTu0/wDQ91NYu52wCdRqf14xRMcakjn5MuqUvB/bke6HP9mQf+Y3z/M0D6U2UlGUR2QfGdde8ez5UZ6KsM9wcrjn3E0B2zvg8CR4DMfzpyX6aFsa97Ig4yxFQYojim3DQ6eveKg5KXQ1LnsXvpHty79dSyygKlwZYGpDdnXnIJqd0IQKGYjTOIGhJg6xz0JPlUnp/jbatbPUg3tCrzBWSQJI37t3v0oRgLR6r7RstoalAMquBrDECW4aMTw7qV4ip46OtgTx53W7+nqEtquLlolSCBfeIIOjaiCCQeG6RVdtMr3rkRpaMxGpOs+kDyqVb2k5Qj2UZpiILEmZPJRGg9eEDsPhQly7l/aUacixaQO7Q+tFxLTjpgOIlqyJoNbA2TYuWrjOgOVWaRoeyCR6mBrzonhth21wz3rak3LYkCdMwjgINRHAs4V1V07SLmgy05gYMbpj9qOMTR/oziTkAMAuoMcSAPajgNT4xpOsc65Sne9N8jqR0whp2tL+zNk2wZYqsG4jWyo10cmY4jcKL7D269tQSqEG6L0OsyVDIAZUiMpMg91SuleFUY8mAALQuNAgSAxJ/r30T2NbCvbQqPs8KuhAPb6k3G88ze6m8sopVQhgi3J6vP7DWIfPhLpgCbegEQNNw7t1Z1hkObkRqO6tU2aoiOFVRcGj4u4pQZQ53aaA6xHnTEpaYg5Yu0lGhjD7QuMoW45YJqO6SJ9wqwWvYSfujf3UN2IiNnJUTPZHLXTzAovf4eHzoeP4nsMZmuzighsI9pvxirbs/cfxN8TVQ2Ce034hVrwN2P42+ZpTN8ZWL4fzxGr21kMxuXf40xs3bBuHtKsGMsTuMwfcfQ1EW8g61QJ7RPiDP5moHRwZWl8wCE5AZ48fSKPLZBotXZb3ZVEmABvJ0r1u4rCQQRzoZtwhrPMSJ8JruyiApO5eE8gP/dZt1uEb32K70uwwW+CR2WiDpvHtAn0PHfT+zMQIJn91f/IjuHDviiW3bgexcXumCJmCDVT2di4UTpGgHLXv3k/lyp2PejucvLUMu3UvGAGoXnDN3Ku4eZj9Cq3tnEhsW7DcRoecaSO7So+P6S5VyIdWIzt3fdHgOPjTOPvAspEewRA4AbgeEzOnCt9g1DtGW5pW0CsfBM6yNdPfQt3ytOp0PHiR/SnsZiZY+nu/pUFbuY1iGzRy0E+iNybt3wZvVP60A285F5uRJ8tdffr51P2NjGtXHygaqBryIH5U7tvBG4jNGvtjy7N1fcG8BTDVwKSqbfiVyeR7xSfrDfqfzrllZIpOXxoAU0P6QDNy0+8FgB5LIHqxqLexH93K/eYA7vGfcOI30700lxay6wwI81/pUdbU5FO7UnXgok+GgpSaTqjsq4znf5ZGKQyjgCPUwT7o99M9TnxBBBICoSIneCR5dqnhckhjvJLHz1pOzrpN3OsyFCmN8oAJ9IpjJ3YUIwqWRXyssGzcL19+3hV7ClmLFdCRqATxHssdD4b6ObHwQtPdXeytlLSSTEySSd/s1Vdj45rWNDqfalQd5jKF/rVswl/7AvJMhnEnmTHwFIwxtZknyq/mdHXeNz86+RStr4/rr2JZdSyraGvN8kjxn3miuF2oLmIc6dkFZA0kLl0WPEakzA3nWq9szCMXQRvNskxujO+/xC+oqdsxgt++o07Xr2p+U0bJC1q/OgtiyNNL86hq7i+qtXGBgxC+JgA++fKmMBYWxhzfiWAnXixICg90mfKo222+yP4l/Xup7aVydng87lseiuf14VrPblFdLDYnUJPqlt8x3YGzhk6xt5kgU7it/wCudT9m24QdyAeoofijrV4W2rZXEJLZdKX8E3YR7beIo3jniy/46A7Bb7RqMbXY/V7kanPS0v1vzyMxV4mvIi7JvCCZkzr3eNThdzN4a1WujwYFyf2o0PnVgt8vWmXzMwpQQvFtI13H4865h8QeyJMUI2ziyt21G4H46fCacx20DZUMACSwXUkAaE6xr+zW0k9g8ZaYXYRadZ0Gs1RsVfm6UUg67x7PiCBBpWO6Q3LxgssTIhLhg5swPKREd4qLhdp5IGYNAIAa3cMTxHeNw7q1HVDkrEpPHJ7slYq2FtNmJMCR+I6AQN86CiWIug2rXAi2ViFEQAY0J1EnfB1GlAX2msyxB5Ao8CBwBHnSv7UXOWLEkrlHZeFHIVWXXkkm+hanjUGr5g67d3mkYQdte8H+U/lTrBIIzHX91qRhyikHPMCPZPePnRY7M52lkvAYY/WG0MFdOXGNee71o5aWDlO5+0viRqPA6j1oDa2iEvZgdMoMwYkNyqWdvKQB2YG4ww980eM0rRmUGysY7C9VeZDOh93A+mtIyjnU7pDf6y4LmmoAMcxx9IoZ1Z5igPyCGk4PGWHvql1wCuWZnTf6mG4UQ6XYKzbzmyZ/ZgA6KQvand94Vn16+MxeVZiYKkgTOms98eVEcNdX2eyIAJYZZ11heAHdqO6aQeBKanudZcQ52uRxl0qXsW4gJIMDMInQlioYkCd05Y11FJt4dbizMKVPLUFfaKycumu/yFRb2K6tdQGBJgL2gSqWwJO8DupjJJZFSF4ReN6mFejVy0uKVr1xEVAWGY6k7oAjXymKsuMxaLh2IZcuUrO4a9n5z51QFu22YFbgXKZ1kb94XSQI0gzUp8acptswCswgLBXkWJ4tB38hFDnblqQSLqGmwzhwisQrBk7PaG7MUTMJ7iD61H2dZttiL2ZgCbQZDqQWWGynXQmNPAc6gYO6EBAm5Dk9ghTBVACcx3dkyOJFM4q4ZzKDrvV8u8bjAEcSN39Nq9Olf5Buk9TYU2vrZI45lj1/KaIixm2Yyn2hctkeenzqm4jEMVCsraDsxqM33o4acPGpVra3Z6vtqu7KQ5DbyGffqpPDlOu6ryJvdG4Zo7p+BoGz/wD44J3xr6RQXEMDu/WtBbmMCoRbuOAdSELrrrvViBER3zy1oZiMa4PZu3COE6e6axgi1zN8Tmi+RddhN9qfEfGrBj/8K5+KsmtbavIZW4wPOaknpXiWBBvOQTJ141JYG56kwMeJioOLReNmpvjUz6d9GLKACB686y1dv3l9m6w8DXD0ixH/ADrn8RonZsqOeKio0W3ae2bd1QQG3aTlHgR2t1RNobSF4IoBkMGJleCsNACedAsxYWiFYgIAYG85Y+YNLw9hs6EqwiZkRwMfEURQSdmXxE5LT0GrdwAQWManTODMekafGutiPZIIBCZTJYSeJka+dONffUEaxI0ETy3TXutYiToeMqBPhpWxcQ+IHMmHJWSfZgACYPGa47jKwzE+zGrGDOsSJ3d1K62COIMcBI58N4r3XNMaHvyj8qoh0YkHLLGNcw1MaGOA7vSmkugIADqG79xaTMry030vrGj2T4R+v0K4bsHd/t9JqEIocdaYMdklYkftbj5U+1wdkzrlg79868N8UzevdtSYBAYbvDWPWkYrbDDRFB7yN3hzqEGdotNvUyQTHhpHzoTNOYi+znMxk+kd0U1FUZZot3ZVo70X0FMXNj2fuL6flRQim7hpdSZ1JY4+AK/s+2u5B7/zp0dw0qSVFIYVoDpoisnhTbLHdUooKQ4rRhojEVHdKltTTVZhoi5e6m3XuqS1INXZhojAUm4NKkMlJy6VdmaIHV61wpFS8utJdKuzNEaJpBSpXV102qslEYXmGgZh5mlfWbn33/iNOGxXVWoQjtin++3qa59af77epp97ANMNaioVuc+sP95vU17r2+83qaSVrgFQoWbrfeb1pss33jSqSSahBtkYmSTPOklW5/8Aqnq9NQhFNo1zqzUuvTUIaE1ymHelDfTb76WSOpJtnMxrj0tKTdrRhjDOaQe+unefCkHd5VoExLNTUUt99cbdVmGNBZpLGnRuplqsoTlmuFdKdFIbjUKIzrxpQt0qlLVlUJyV7JS3rwqi6EZKQ9r0p566dxq7KohFa7lnfS2rlWZGWw3Km+qqYKaNQqiO1k0nq6lJXjv8qlkoim1SDbqTb3mm33VCqGCley0unKso/9k="/>
          <p:cNvSpPr>
            <a:spLocks noChangeAspect="1" noChangeArrowheads="1"/>
          </p:cNvSpPr>
          <p:nvPr/>
        </p:nvSpPr>
        <p:spPr bwMode="auto">
          <a:xfrm>
            <a:off x="63500" y="-1058863"/>
            <a:ext cx="2066925" cy="2219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AutoShape 6" descr="data:image/jpeg;base64,/9j/4AAQSkZJRgABAQAAAQABAAD/2wCEAAkGBhQSERUUExQVFBUWGBwYFhgYGRUYHBgXGhgcHBgVGBgcHSYgHBwkHBcXHy8gJCcpLCwsGB4xNTAqNSYrLCkBCQoKDgwOGg8PGiwkHCUpLywsLCwpLCwpLCwsLy8sLCksKSwsLCwsLCksLCwsLCwpLCksLCwsLCksLCwsLCwsLP/AABEIAOkA2QMBIgACEQEDEQH/xAAcAAABBQEBAQAAAAAAAAAAAAAFAgMEBgcBAAj/xABHEAACAQIDBAcEBwUGBgIDAAABAhEAAwQSIQUxQVEGEyJhcYGRMqGxwQcUI1Jy0fBCYpKy4RUkM3OCokNTY4PC8TTidLPT/8QAGgEAAgMBAQAAAAAAAAAAAAAAAwQAAQIFBv/EADIRAAICAQIDBQcEAwEBAAAAAAABAhEDEiEEMUETIlFhcQUjMoGxwfAzQqHxkdHhUhT/2gAMAwEAAhEDEQA/AL/sp+vxeNLAFF6vDgHUEKGZiRzzOfQVX+kOw1s3gEJysuaDrGpETx3VYOhJzWr13/m4m84P7ufs+6n+kmxDeUMntqNBpDDlPPfFGStAMWXssulval9CmJhEXeR8T6Ut9YhTpSfqJiSY0nSvWbnwB8yaHrR21EMbOxAyNnEhmjXgoVQJHjNRNp7MydpdUPuqJbxIGcg+y5B/hUx7xScF0jyuQe1bPDlzI/L9EOnqEutmcUiCrCVP605HvoVjsCbZ5qfZb5Hvqw4/Z4Az2+0h1gax3juqElwQVYZkbePmORq4sxOFgKa6jU7tDBG02+VPstz7vEVGzVcodUBTrZj5Ncz00Hr3WUIIx8GuGmg9eNyoSx2a8WpnrK919QuxeeuF6aL02blWVY8WpBNNdbXDcqFWOF64Kb6ylqahLGdqJNm5+En01+VKwl0LaUchHoTFexrfZuOasPcaE7PxOa2D4e9QfnV9DD2YTa/Jp1TUWwKfuNAqjQm49NTTbPSc9Qqzb+huFyYGwv7k+pJ+dFrzQrHkCfdSdn4fJatof2UVT4hQDTe1ny2bh/dPwinFsjz81qyuur+5RcW/ZPcn5UOstr/pX5VLx7dl/CPfUC2e1/D8qT6Hp4fEM2n7OJH/AFW9wtj5Gh5o90RwC4i9fR5ym7dmNOK7vSo/SDo1cwza9pDuYcfHke740XHvYLJkjai3uI2RtxrRg6od45cyPy4+NGMZgQy9Za1U6kflVQmp+ytstZbiVO9fmO/4+hFyje6NRlWzCC3AVKOJU+48x3ig2Nwhtnmp9luBH591WXFYZbq9bZ1neP1uPdQxLoIKOJU7xyPMcjWYyok4WBc9Ja5TuOwZtnmp9k8/61GzVJR6oCn0YvrK6blRy1eJoZdkgPSS9NTXC1QuxZNepvNXs9QqxdeApvNXQ1SixzLXmeKR1lN3LlXpZHQ3iLsyKG7CE2x3QP8AaB8qnA1F2CIQryYj3kfKtaQbfeQZw6U1irtONdgVXNvtcAzKxAG8D41eg1KVIKgzXerPKqvsbaLm6iliQTrJnhVryp+jV6QammfSDEHfQnpEsYd++B6sKKUK6TvFg97KPfPyoTytbC0calNepn20X7D+VRLftnxHyqRtE9k+IqJbMse9gKt8jrQ5hb6OF7d1ud+5/NV+xNhXUo4DKd4NUv6NLX2TH/qXD/vNXYmi8M71epwfakqyRrwM26UdFDhznty1s+qzuBoAuGPGBWp9JtntfwzoglpDAc8pmB3kTHfFZqo5n40aVIe4HK82O3zQ7s6+1lgVMzErwP8AXv8Ajuoxj9ni6M9vRuI50EWyJ1ze+idjHlBM5oBM8wODfnQJU+R0Uq9AeHmUcSDv/McjQnG4M2zzU7j+uNWabeLt9Zb0ce0p3g8j8jx+A0mZRx4+PMd9VFg5wtbASJrhBp/E4Q22HEcCONNGo4gfURFcinVwbncrelOrst+QHiRV6UXTfQi5hXDcqeNkNzHvp1djcz6Cr28C9MgRm7q8Zo2NnIN/vNcJtLxXyE1ZejzAotMd0++ujAOeFFzj04AmvJfdvYtn0J+VVZNCB9rZLd1RthbP+0vrPsuf5mo8LF88l/hFB8DhGOKvoWg6MTzlU5fiqFOKTRNvbOHE/Ch+LsWwCoGYkeI13T+uXdU3H4NLSyxLHgAN/wCQ76Z2GyB7pbUrDqJ3oyqD6ER6UvnzPHF1zDRgnzKVePVNJt5SDoV0iRw93lXv7b/ef1/pRnpEys/fVd+rLV4cnaQUmhPLj0SpH2CKCdLniyo5uPcrUA6T7UuNg7zo7f4ZYEEjcM28eFUroztbF3xL3HewrEDOSwmIEE6gwZjvHMSum57jePgnFanJWugSx7dn/VTOCEt/rFdxraL3tXNnntD8Y+VMz2RqHxFm+jZf7uDzzH1c1bmqqfRwP7naPNfjcarU9a4F3r9Tge1Fc4vyIuPuEC3HG7bB8Cw+cDzqmbfP95vHv+dW7a+LFtbZP7V60nmzxPlv8qpu3T/eL3ifjRc63D+ytr9H9UC77xP4qhbeb7JQNJbXvGRdD5mamYgSD+Kplro2cYjhWytbAZQdzEqBlbl40rXfR3pSrBJvl/RUMJi3tOHQww944gjiKtljE28YkrC3QO0v5cx3+tVPFYN7TlHUqymCDvH650iy7IwdCVYagimGhGE69CxmRKvw58aSMQi93gKft7Ut4hPtAFuDfwDeB98b/GvJbsLqer8zm90mokxhtdCKdpL3muriXPs2j6GpX9r2V9mP9K/0FMXOka8FJ8SB+db0mNSPCziG4KviR8prv9k3D7V30n+lRn6QufZUe8019evPxjwFWo2U5JE8bFTiWPmB8qX9Tsr+yvmSfiah29j4i5uFw+TU5iNj3sMnWPbOUkAmZg8JjhWnjaVtA1ng3ptWTBiEXcPRR8hXHx3cx8Y+ZoamJYjlPca8Xncxnuj8qxqSD7sXiNtQSAnqf6UDt7Qb61ccAAsqg7+X/wBKvnRTo2j22e+pYl4Qn7oGug75E91cbZlq3ti2qooVsLMQIJDXpOvHsj0omi0mc7JxkVNxrdblQdbl3TKW5ADj6VWMTj8rg6g6jy5Hur6IRAu4R4aV86dPx1ePxFtVgC6SOHtdqB3a/Ch5uGS7xjD7Q7S0lQPxN1maQw14Ejd3E76a6j98e786htfDcNe7fXpPfWEq2RqU9Ttmpvte5asrh2dyAsZNJyncH3aQToeEcCKn7J23/dDaW2LdqwWe45OkNqAABqQq7/AQJFVXaFspduO7DS5B3DstqGCjhruAERECIrTehRw9iwetdF0zPJHZJgmT3KLY7iGrl5pdkk1zbO1PK8l7cnyS39St3MUHW2V4mYIII4iQdRprTmz23fi/KiPTTHWGUHDnrLzaoQIESJYsdCuu7Xy30JwhItkneAxPiFmi480suJyaoHFJTRdfo1/+JYn/AJY/nerfjLfEVVPo9TLhsOP+knxJ+dXUrIitcFkrJL1OTxuPWq8iodJ7kfVR97F2R/MflVV2y32138Xzq3dMsPlOC78dZ0/03KqO3BF2740/lkm9ivZ0JQTT8PuQLh3/AIquHRK1HWHgQken9KpzgkgDezqv8TBZ/wB01e9ggZSRuIBHhmuRSer3sV5/c6XFSrhZryBX0gYNClu4VEqSpaDMbwpI4e1HnVGzqNwHp+daztOwty06MJBU+7UHxBg+VZi1kCIH61/Kulk7rOX7Oyasel9BvCuCw0keRqZgeijX3bq2UKACSxOkzAEAk7jUSxqoI3yfiYq+dFLYGGVgBmcsWPEw7BfID4nnQ8clknpY3xmR4MPaL0Aln6Ol/wCJePgq/MkfCiFjoRhl3h28SB8AKPmvU+scV0PNS43NL9wPs9HcOu60vnr8ZoxgdmD9lQo7gB8BT2AwWbU7vjRUchS+bOobLmHw4p5e9NuvUiDZa8zNQ8ds+EeYZcpkEcI4jcaL1F2mYs3PwN/KaQ/+uXIejwuPUqVGP3jBgcx71NRsHo/+lD7yKfxp7Z/EP5aZ2dq4/wAse5jQUu4eik++aRs7/CX099AdsWyu18EY9u1dXxgP/wD0q2dGgGskH7x+NV/pvK7U2W/77r/E9lf/ADpmPE+6Ua5fY4GXha4icr53/JYVwrHgaq/T3Z+AwyHF3rFu7iYC288kM8QMyk5SABvYGIrQOFfPv0rYu5isfcUmLVrsJqDqFknL3udZ+4tXPiO126GOH4ZY22tzPb56x3cmczE6CASd5A5fruDWQcvhSsXg2tHKxBHMTGoqNn7x61Bm14Gm7L2V/aWFvXCFT6qpPWMZ0ylha5wcuhgxy1oP/aAt2mOcMzKRlE/tKQZ48d9Ixm0mwl67h8Feui0SMxnIbhExmKEHKATpPOeAqZsVLbfZuAC4yq5JjMdyuGJAUmBmEFZkyAaV0KW17dDrJZZSlkS5bNr6lg2d0kfEoiW7WYqrBiWVYlcum8xxjnloNaxzkvmJ9lwR4Kd/64U90fT6rccC20t9mVbNKsGIy7vvaEQTpULae1AXuZQGYh8zcNVM5QNBx115zzkcSgnFF9s1Upbmy9ClixY/y7fzq4Cs92Js3EpZDreCgBSggEBQqwDI5yeESatvRna7Ymx1jADtMqsAQtxVMdYoJJCkyBqZidxFc/DNXJLoxLiYfushdMB2sD/+ba/ku1Sukh+2u+I+VXbpVdi9s8c8X8MPe/OqP0k/xrvjT0XclZfCruy9CBZM3VHe5/htsw/3Bau3Rtvsl/y0/meqBaacUg5JeY/7FHxar50a1tJ/lp/NcrEpe+h6r6heJV8PL86BPGHsN+E/CsyuHd5fE1quOwP2Dk/dY+41k11tR5fGupmmpSpdDkezsbjBt9aHtlWswA/F860rozgQ1iJ3MfeAfnWc7EOo8x7zWldDGmwfxD+RaRWTs8tnV4rGsnD1LxFYnDFDB8jzpFqwW3CjeKsh1g0q1agRXSfFqMLfM80+CuddBvCoQsGs3+kvpTixeOFwysqwpZ1IVmJ1gMeHD151p9U76Sdjtdsi4ql+qksAwU5d86kSBqYrmZsup2kdjhMcYyUZPYyno902xOGxGa6b5yNF1X7WmgIO6N43yd3dW67QxAfCu6mQ1osDzBSQfSsFt3GxuIuKhIN+yqa/8y2vYDdxKZSfDurSugm1mu7Ke26sj2UZIYEHLkJX3GPKl29+VPwHckKad3T5/MqeMPaP4x/LTWyP8W3+Bx76VjDq341+Fe2Kv21v/WP91M/sYy/jNT6KnsHxmq79KVzJd2dc3ZcSo8s9pj/+ujvRluxWbfTft66L9uxACKq3UJXfclhKkDhu/U0th70hDMveNmzMa+eOmAIxl8c3PxpGwPpuxlh/t/7zb3FWIDT95bkEz3GR4b6Ebf6YW8RiGvC23bPss2i6ydwGY6nXd3UzDHKLYGMkkxGLwYuZlYfsqw8e1r8qGZl+6K5d2up1Fu2vgB+VMfXR3ei/lRkmS4hnZuFa85bTNcJb1YkjdVhfozfY5coHs6k6HrGyKPCd8a790VG6OW5u2cuukVe3tXWvWytt2tqyyyqWHZknQantADQUhnyOM1FeB3uEzPHw93zYM2pgr2GtWS6Mc+VySQ6m6qwyhmYnMwDmMsQU1MEVUNq4QWxKqCjkgXBxBbRWWdGXURyHca1zpJi0bBoZnqryFl3ESrAZlIBGpGmlZh0r2ohuWypgOSGgRnKG20t4drU66UTHOU0m+fUSdOLvo3QQ2703DMqKSyWwJWdDlgQw4iIEHia1T6OdqDEYZnWQgcqqn9khQXMzuLFiP/dYn0Y2phi/bsstttCxK3BHHMuQEDjIzR91q3LZX1bCYS4cLbCois5RTvYICNZM5gFggkEEETQp4Viql8/XxBZsjlFR8fKv56kHp7tW3axGzy7BcuILnjC9TcWYGu9gPOqtt+8ru7qZVjKnXUcDrVa6R7f+tGzdudm5nfNMwIWdOYkCBwnv1IWts2r6fZk6AAK2jQoAmJPLgeNHimmrGMWOGODV7/n+xGAE4u6fu2wv8XWsf/GtA6Iapa/Av8z1kG1ekhw73RbA6x7pAJEgKiIm7ic2bw137qI9Btu4k30m9dKoCYWXkDtBAg0MkxB56RQuIg77TwBOayQ7Jc9zc9tGMNd/y2/lNYvdO7y+Na7tLaFu9grr22zL1bcwQY9llOqkciJrIr53eXxo3Du7F8cajT8SbsH20/Ea0boSfsm8V/kFZzsP20/zPzrROhZ+zPgvwoOf4vzzGcn6D+RZCa7NJrhrOptUzmUeZqBdKukdjC2Sb5kOCoQal5EERyg6mjJNYn9I2O6/aDANKWsqdwObte8EU7wHDLiMul8lubigbsjAmzfR7QIEjqgRJ11lm0BO7cOFX7EItnA3WQwwVC78w10Akx+zlVoHAVUtmXslyyCZ7YAPKTp79PI0dv3c+HvWRvu4VQveyKYHqDR+Njix51HGtlV+e/L5Dly0UmB9p2o7Q1VmUjuIGoPeNKVsT/Gt/jcepqLsMHEYW40kssHLwKjtGBzlnM8QSOUSdi/4y/5hoOd47msfJWHV7N+Bo/R8wI8fjVT+m7YqPgxiI+0tMqg81doIPHQnTXSTzqzbCOv+pqh/SnbzbLxHdkb0uoa5uB1Jeonm+MqFr6BcO6qwxF2GUNEJxE7/AD5Vm/THo7ZwuIeyjOxUkcCd51IAgaRyr6U2HcnDWDztWz6otfPXTx+sx16TP2xEDQRqxmNSaewzlJu2AaVPYp5wp4A+ZX8679SP6K/nREYVepvMFGjEDQEgBRuPiaE6d1M2Caos+z8WFtTBJngJ4DfRHZ3S5rZhCwP7hIPoKi7L6PG41oHqwGYqM4a5qqszSAVgdiIB41dtkdBxlDkYIgX1slWwk+1cVAc3WzrnU0pleJvTLmPY5ZoRtcgLtDprdurluF2jQZlGm474kagGOMU90X26qsQxCqdO1oCTuAJjU+Ioh012ObVjREthXKEW3fLKOFnq2ELMowg7mGm6qlhrvbwisYBulmP4XbX0X3VieGDhpXL/AJYzi4iSdtL/AB4ug62xLl/FG2qhBe7QYgCFAAJIGk6ep76tuyOjb4PZ2JNt1us0lwQVlIylfaOqspIP7zjiIHWsWWxa5IAEBWaCpA1JMHTWrVeF5MNe0tXVcXNFLKRmLMIBDBoJOkiaSWdpJN+GwfiXbS8ORim3L5d1zSqsAf8AeQYPHf7hVl2bszCm11YujM66MbbFrdwMAq5lfKCxkAkCD5VE2hiBjry3FsPawyZgGbUKNGGZgIAAUCSYB3mn8X0dOEuNeV7ioF6x7ba9sISJI0IkEqdZAEE766Uo6mkmKLZtvf6/48AdtbYTYrDi7aE3M91wN2ZXuM0DvAiPOkdG7zlM1tQty3IddxIG8kHcZBJHfwiKs2zbq4bDKz+zbtjN4hQCPM/GoXQ259ZuuxKoL1xmWFBKxCiSdSOYET56Dzv3cr5IPw0EssX1rf5Lmafsy3dGzLz3U6s3VNwKWzHtIBLaaEwDEn5DO750Hl8a0O10lXE7OvgAJctI1u4g1AKnJKzqVkae/mc6xLaDy+NThVSaXIXlq3cudhLYg7a/5v51oXQw9k/hX51nmxD2h/m1f+hz6Efuj4mh5/iNT/SZaaSxrhNIZ6FZzqBfSbbK4XDXLzGMqnL3udEXzYivn/C3Chd7hzErP4uOYn9b60T6WtodZds4YHsqOtuRzMqg8YD6fvChfSLYnUYPD2Si9Zcc3nn2khQqqD+HRp0kNT3C5ZY5VHmxns9OPU+fQg2sCHv2FW63Ws6NEDIACGJ+9oqtx4edWfbeEt4a2H6xh1dxbYaNzZc505agAeNU7o9bKYq2wYmIRSxJC5jCxyEiPM1a+lto3cFeEapfS4QeRXLqO4ig5Mc1JKUg/bRu4RpeHiC9hYvDW2bq21eZkwII+7MelN7LaLq/5nyqHbMIxG4jThxFP4Foef31PuqoYtGu3djU5qdNKtjRNjt2j+NvgK99IFvPszFj/os38Pa/8aE3Nv2sK5Nwn/EJAUFjGXfHKY9aM7VxlvE7PxDW2zK9i8ARz6tgR3GaDhi00xDOu8L6LYsfUcMxMfYW58kE/Cvnval7rcVcb71263iAQo+dWfCbWxN/DWVRlK27ajKSR5iNJ0Op5VRpaSRmOhOmm92J8tKfxwjG6e4u7S3Wz5eY9ZH92unmzH4CgeWiVpG+qk6xJ1zaRPKflUDrjzNFQJ9DTdkJlxGEX8ZPj1Rn3mrphsdlw2NfhZxSN/AbB+Kms1sYG49+2pJzFWIzsAMoAmCdANDUsYT7HFNNkZCwg3EzdkQOrnV9Rw765eTHctV/lncjWiqrkaR05w4ZcUkfvj/Vh8/8+B/3Vjd95ayo4LdOm/8A4h4eNXK7hL1stkkhgkZLnWAh1uhRkBIM9sQRImdJ1pOHtZ7yKdxW4PWZ9xo+BUt/zYUzR0pJeX1RPwi319lnn/LuH4An3Uds3MUo9u0ZHstntt5LcVWPkDXtg7Mt3Ra+zUZ8WLWgykovtAEa65Hq2XMHlwzlLl1VVsZ2SxdcmHJyAZpI3ASDO7fUn2crtb+hePJkhVPb1Kvg8eUdkuA9YZjdl7IDGG3biOHGBrqC21NhG1suBdzgqls5iRpcugZUBzAKRcGkgKbasN7A1O8pZ7XVuHJW4TOkSUnjy76tjbcs37NqxbL9ZauW7lxyXynqySAvaOpbKfZjQ60FS7LePz2/PkGzOWXutegJ+kDD9TYv2gwYBwoYEajMGHnA175of9F6FrlniM7iPJD8T76i9KCxtZCSYuxJmS3a1MnXeac+i24RftTovXfFVke4elMZu9w8q6oDibXELyQYwe1TavYgb1uPc9GuMj+Ui29LxTbvKqrcxjJdKt7a3HV/E3ACP9s1ZcQ2i+ArWCOlsb4qUZwi1zC2xD2v+4fgavfQ9tT+H4NVA2M3b/7nyNXjos8MPA/zULKu+LVeNlvmmMZi1tozuYVFLMeQAkn0FKz0N23gjfQWwYVmHWcyg1KjxIUeBPhVKFMUjC3uUrobhvruNvYu6D2HDKh4MZFoH8CIDHMg1z6TbqG/aBMZLZLHiVZjlXwBRj/qNW3YPR23hA4ts7Z2zHMQY7hAHM6mSZ31UfpVwCZrF4gk6oYJAhTmWf4n9aNij7ywmaWp7ckVJLhCKw0e46sI3qJGQeSjN/qrQr1xbiLd/wCHeXq7wH7J/Zfyb41n+yj1jl+CAkeJGlGti7d6glLoLW29ob4nuomeGpbc0YhysRtrAGyuRt6iD39qZHcZqDgm7R8R/LV3xmy0xFkIWns/Y3d+m8K3Me/31S2wbWrj23EMsT/DvB4ihY567T5jaktkjvTPZ9y5iSbZXRZhgTOu7Td7Q9aOfRzcP1fE2bkAgyV4DMhVonh2efOgmMxbPca9KhQYA4gaCTz4GJ8qgY7aLLPVnKbsIwH7UGRPn8axhbbUAOVwjDtN/wDYP6O3erw6POjoEgHiGME+p8oqi/XiJE/s5d3efzq49HULYUjiC4A4TEg+PZIqjMO1Gu+OVOrG4959RGWdTShH9v35kq1jyLJt6xB4DiedQsh5GluIEa+tJzePrWjDYfXpKesVgiSoI1BaZI1Pfpp40RwG1nZHUhouZi0ITvEHWdBBpL9E7li4/WBXUq3VtpvHa9k6g5Q3pvpzo7hFuXVzICpMefCl8kYxjdHU4fJk1pPqOtjDmBJ4wJRkOgYAT5zUIdi+TPsW2bXyo70l2LbR0uWiyA3HBCkwcpjdMD+tVrHYjW6Rp2Sh0O7MoPxOtTEk4al1NcVLvaWqotnRXay2vqSsJCM95oOpJRuBiD9tz1iiV/pSq7OCwxuNYxEyBGbE3VYGZ17GfvmKrGC6YF20UStg2LakIQARv4a9lIO/Sn7t9bqIgtBSq21zRBPVh+0dYJY3NT/01pd4+9bRvHHVHu7/ANUC9l7Ne5dRAASykxmKwARmJIBjcedW7o7sMpeICPBSySEdHLG+z5F7agQQg8J1mdKrsTaPV3HaN2HdR4kAk+tXfoz0qsi72sw+2wonQgJh8NqNDPtljuomSTT3VqhWC7txe9/YCdMVDDOogdcj7su8HgNw7QoHsDaKpirgQBVDI4AneujxPOSaP7buThrhUzCowMHhl191Z9sy6evVuJbXwJ1ossacWvI32ujJF+f/AAuW2sIox18kam8z+RZrikeK/GimKO7y+NRekNnXD3+Ny3kb8VsFJ81KelPXGkA93zoXDu+fgN8SlGCSXUJ7G9r/ALg+Bq7dHLkMJ/eHv/pVI2Ge0fxj51asDu/1N8WoeT9T5gse8KLgMap/aX1HnXPrq/eXnvG7nv3VV8S36FRiDwkaR5cqZUU0DcadFwOKHMeooP0rwgvYW4sjMvbU8mXh4ESvnQYIeZiI8huFLckgzrO+ePjVqNO7JovoVDY8TkHEy3xP5U9ewhbN3vlqIMR1V+6OU6+dFsA82kB9pmzH1k/EUSWztC2P/wAnuju3DhnNm5raJ/hJ/aHdz9fEl01yqi3f2gMp7wNV95PrQO5strjyNx0numNRSNsYhnZrT/sCPQyaBKCc1JcwsYvV5Ac3IXK0mYJ8Tu/XdQ/E3zpl1jUEGdCNKkjMXbUgjTu0/wDQ91NYu52wCdRqf14xRMcakjn5MuqUvB/bke6HP9mQf+Y3z/M0D6U2UlGUR2QfGdde8ez5UZ6KsM9wcrjn3E0B2zvg8CR4DMfzpyX6aFsa97Ig4yxFQYojim3DQ6eveKg5KXQ1LnsXvpHty79dSyygKlwZYGpDdnXnIJqd0IQKGYjTOIGhJg6xz0JPlUnp/jbatbPUg3tCrzBWSQJI37t3v0oRgLR6r7RstoalAMquBrDECW4aMTw7qV4ip46OtgTx53W7+nqEtquLlolSCBfeIIOjaiCCQeG6RVdtMr3rkRpaMxGpOs+kDyqVb2k5Qj2UZpiILEmZPJRGg9eEDsPhQly7l/aUacixaQO7Q+tFxLTjpgOIlqyJoNbA2TYuWrjOgOVWaRoeyCR6mBrzonhth21wz3rak3LYkCdMwjgINRHAs4V1V07SLmgy05gYMbpj9qOMTR/oziTkAMAuoMcSAPajgNT4xpOsc65Sne9N8jqR0whp2tL+zNk2wZYqsG4jWyo10cmY4jcKL7D269tQSqEG6L0OsyVDIAZUiMpMg91SuleFUY8mAALQuNAgSAxJ/r30T2NbCvbQqPs8KuhAPb6k3G88ze6m8sopVQhgi3J6vP7DWIfPhLpgCbegEQNNw7t1Z1hkObkRqO6tU2aoiOFVRcGj4u4pQZQ53aaA6xHnTEpaYg5Yu0lGhjD7QuMoW45YJqO6SJ9wqwWvYSfujf3UN2IiNnJUTPZHLXTzAovf4eHzoeP4nsMZmuzighsI9pvxirbs/cfxN8TVQ2Ce034hVrwN2P42+ZpTN8ZWL4fzxGr21kMxuXf40xs3bBuHtKsGMsTuMwfcfQ1EW8g61QJ7RPiDP5moHRwZWl8wCE5AZ48fSKPLZBotXZb3ZVEmABvJ0r1u4rCQQRzoZtwhrPMSJ8JruyiApO5eE8gP/dZt1uEb32K70uwwW+CR2WiDpvHtAn0PHfT+zMQIJn91f/IjuHDviiW3bgexcXumCJmCDVT2di4UTpGgHLXv3k/lyp2PejucvLUMu3UvGAGoXnDN3Ku4eZj9Cq3tnEhsW7DcRoecaSO7So+P6S5VyIdWIzt3fdHgOPjTOPvAspEewRA4AbgeEzOnCt9g1DtGW5pW0CsfBM6yNdPfQt3ytOp0PHiR/SnsZiZY+nu/pUFbuY1iGzRy0E+iNybt3wZvVP60A285F5uRJ8tdffr51P2NjGtXHygaqBryIH5U7tvBG4jNGvtjy7N1fcG8BTDVwKSqbfiVyeR7xSfrDfqfzrllZIpOXxoAU0P6QDNy0+8FgB5LIHqxqLexH93K/eYA7vGfcOI30700lxay6wwI81/pUdbU5FO7UnXgok+GgpSaTqjsq4znf5ZGKQyjgCPUwT7o99M9TnxBBBICoSIneCR5dqnhckhjvJLHz1pOzrpN3OsyFCmN8oAJ9IpjJ3YUIwqWRXyssGzcL19+3hV7ClmLFdCRqATxHssdD4b6ObHwQtPdXeytlLSSTEySSd/s1Vdj45rWNDqfalQd5jKF/rVswl/7AvJMhnEnmTHwFIwxtZknyq/mdHXeNz86+RStr4/rr2JZdSyraGvN8kjxn3miuF2oLmIc6dkFZA0kLl0WPEakzA3nWq9szCMXQRvNskxujO+/xC+oqdsxgt++o07Xr2p+U0bJC1q/OgtiyNNL86hq7i+qtXGBgxC+JgA++fKmMBYWxhzfiWAnXixICg90mfKo222+yP4l/Xup7aVydng87lseiuf14VrPblFdLDYnUJPqlt8x3YGzhk6xt5kgU7it/wCudT9m24QdyAeoofijrV4W2rZXEJLZdKX8E3YR7beIo3jniy/46A7Bb7RqMbXY/V7kanPS0v1vzyMxV4mvIi7JvCCZkzr3eNThdzN4a1WujwYFyf2o0PnVgt8vWmXzMwpQQvFtI13H4865h8QeyJMUI2ziyt21G4H46fCacx20DZUMACSwXUkAaE6xr+zW0k9g8ZaYXYRadZ0Gs1RsVfm6UUg67x7PiCBBpWO6Q3LxgssTIhLhg5swPKREd4qLhdp5IGYNAIAa3cMTxHeNw7q1HVDkrEpPHJ7slYq2FtNmJMCR+I6AQN86CiWIug2rXAi2ViFEQAY0J1EnfB1GlAX2msyxB5Ao8CBwBHnSv7UXOWLEkrlHZeFHIVWXXkkm+hanjUGr5g67d3mkYQdte8H+U/lTrBIIzHX91qRhyikHPMCPZPePnRY7M52lkvAYY/WG0MFdOXGNee71o5aWDlO5+0viRqPA6j1oDa2iEvZgdMoMwYkNyqWdvKQB2YG4ww980eM0rRmUGysY7C9VeZDOh93A+mtIyjnU7pDf6y4LmmoAMcxx9IoZ1Z5igPyCGk4PGWHvql1wCuWZnTf6mG4UQ6XYKzbzmyZ/ZgA6KQvand94Vn16+MxeVZiYKkgTOms98eVEcNdX2eyIAJYZZ11heAHdqO6aQeBKanudZcQ52uRxl0qXsW4gJIMDMInQlioYkCd05Y11FJt4dbizMKVPLUFfaKycumu/yFRb2K6tdQGBJgL2gSqWwJO8DupjJJZFSF4ReN6mFejVy0uKVr1xEVAWGY6k7oAjXymKsuMxaLh2IZcuUrO4a9n5z51QFu22YFbgXKZ1kb94XSQI0gzUp8acptswCswgLBXkWJ4tB38hFDnblqQSLqGmwzhwisQrBk7PaG7MUTMJ7iD61H2dZttiL2ZgCbQZDqQWWGynXQmNPAc6gYO6EBAm5Dk9ghTBVACcx3dkyOJFM4q4ZzKDrvV8u8bjAEcSN39Nq9Olf5Buk9TYU2vrZI45lj1/KaIixm2Yyn2hctkeenzqm4jEMVCsraDsxqM33o4acPGpVra3Z6vtqu7KQ5DbyGffqpPDlOu6ryJvdG4Zo7p+BoGz/wD44J3xr6RQXEMDu/WtBbmMCoRbuOAdSELrrrvViBER3zy1oZiMa4PZu3COE6e6axgi1zN8Tmi+RddhN9qfEfGrBj/8K5+KsmtbavIZW4wPOaknpXiWBBvOQTJ141JYG56kwMeJioOLReNmpvjUz6d9GLKACB686y1dv3l9m6w8DXD0ixH/ADrn8RonZsqOeKio0W3ae2bd1QQG3aTlHgR2t1RNobSF4IoBkMGJleCsNACedAsxYWiFYgIAYG85Y+YNLw9hs6EqwiZkRwMfEURQSdmXxE5LT0GrdwAQWManTODMekafGutiPZIIBCZTJYSeJka+dONffUEaxI0ETy3TXutYiToeMqBPhpWxcQ+IHMmHJWSfZgACYPGa47jKwzE+zGrGDOsSJ3d1K62COIMcBI58N4r3XNMaHvyj8qoh0YkHLLGNcw1MaGOA7vSmkugIADqG79xaTMry030vrGj2T4R+v0K4bsHd/t9JqEIocdaYMdklYkftbj5U+1wdkzrlg79868N8UzevdtSYBAYbvDWPWkYrbDDRFB7yN3hzqEGdotNvUyQTHhpHzoTNOYi+znMxk+kd0U1FUZZot3ZVo70X0FMXNj2fuL6flRQim7hpdSZ1JY4+AK/s+2u5B7/zp0dw0qSVFIYVoDpoisnhTbLHdUooKQ4rRhojEVHdKltTTVZhoi5e6m3XuqS1INXZhojAUm4NKkMlJy6VdmaIHV61wpFS8utJdKuzNEaJpBSpXV102qslEYXmGgZh5mlfWbn33/iNOGxXVWoQjtin++3qa59af77epp97ANMNaioVuc+sP95vU17r2+83qaSVrgFQoWbrfeb1pss33jSqSSahBtkYmSTPOklW5/8Aqnq9NQhFNo1zqzUuvTUIaE1ymHelDfTb76WSOpJtnMxrj0tKTdrRhjDOaQe+unefCkHd5VoExLNTUUt99cbdVmGNBZpLGnRuplqsoTlmuFdKdFIbjUKIzrxpQt0qlLVlUJyV7JS3rwqi6EZKQ9r0p566dxq7KohFa7lnfS2rlWZGWw3Km+qqYKaNQqiO1k0nq6lJXjv8qlkoim1SDbqTb3mm33VCqGCley0unKso/9k="/>
          <p:cNvSpPr>
            <a:spLocks noChangeAspect="1" noChangeArrowheads="1"/>
          </p:cNvSpPr>
          <p:nvPr/>
        </p:nvSpPr>
        <p:spPr bwMode="auto">
          <a:xfrm>
            <a:off x="63500" y="-754063"/>
            <a:ext cx="1457325" cy="15716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0" name="Picture 8" descr="http://t2.gstatic.com/images?q=tbn:ANd9GcS7GVawGKzrQjl_IxHNH38Mbs9sHD3vxH52bC4Vh5znJG5sWl1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505200"/>
            <a:ext cx="4572000" cy="2552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city-state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0"/>
            <a:ext cx="6400800" cy="1752600"/>
          </a:xfrm>
        </p:spPr>
        <p:txBody>
          <a:bodyPr/>
          <a:lstStyle/>
          <a:p>
            <a:r>
              <a:rPr lang="en-US" sz="4400" dirty="0" smtClean="0">
                <a:solidFill>
                  <a:schemeClr val="tx1"/>
                </a:solidFill>
                <a:latin typeface="Arial Black" pitchFamily="34" charset="0"/>
              </a:rPr>
              <a:t>polis</a:t>
            </a:r>
            <a:endParaRPr lang="en-US" sz="4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2050" name="Picture 2" descr="http://t1.gstatic.com/images?q=tbn:ANd9GcR_9Z7BPcG2Fj8bso-BOlUOYV32snWL4eoKRnLBAZNGsCe-6i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3733800"/>
            <a:ext cx="5029200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Ruled by the by the people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Democracy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t3.gstatic.com/images?q=tbn:ANd9GcQNgMgoyrvXThoTFVhj_B-6DP0rl-f5Ihe-_ejwuCA4i7R8aZ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810000"/>
            <a:ext cx="47244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Agora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905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place where Greeks meet &amp; conduct business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482" name="AutoShape 2" descr="data:image/jpeg;base64,/9j/4AAQSkZJRgABAQAAAQABAAD/2wCEAAkGBhQSERUUExQVFRQWGB8YGRgYGSAeGxkfGiAZGxwcIh0eHyceIBokHxgcIC8gJScpLCwsGiAxNTAqNSYrLCkBCQoKDgwOGg8PGikkHBwsKSkpKSwsLCwsKSkpKSwsKSkpLCksLCkpKSwsKSksLCkpKSwsLCwsLCwsLCwsLCwsLP/AABEIALQBFwMBIgACEQEDEQH/xAAcAAACAgMBAQAAAAAAAAAAAAAFBgMEAAIHAQj/xABIEAACAgAEBAQDBQQHBgMJAAABAgMRAAQSIQUiMUEGE1FhMnGBFCNCkaEHM1KxFWJygpLB8BZDU6LR4ZPC8RckNERUg5TS0//EABgBAQEBAQEAAAAAAAAAAAAAAAABAwIE/8QAHxEBAQEAAwACAwEAAAAAAAAAAAERAiExQWESUYED/9oADAMBAAIRAxEAPwAe+Yy0u5eJLIW/RVWtHsBVjvd+uCuUzOWisQpl3vey0hb5jmpepNe+CmXjbpHmYyoHZyp+qlSP1xKMosfNJmMxXXTCdR/nsPpjRl8FXi2ailgoxlZFq5llLUC1E+Vy3saClvrtisvDxbaJkksDmcFHGnYUBIQRvfS7wx5+F5XRUWdCrWJZ2tq3FDygRR9GJ6YuZrISoB5iNLQq2dmvtek7AmugxFgJwLOyZOYznnUKRVmySDRsg2AeoJ6b9sHP2ccWMGWeGSSK1mZgxViHD8zEUAdyfxb/AJYhg4XCdOvLAl1tVOoXWxFCwCPcYlbhWVVeaOaJj1Viy18ipo4Bn/p9mVmjMLBSerAE6bva77bDAnKeN5JeUQhGflQsQKYi1vU1de2A8PBgrPzzTRMQRpv7s7gk2gJB26E0b6jFL7DrheWPMq4W2EbRi9SXy3Vhidhy3vg5k1fz/inOoSHpSu7hGrdeoBVjtsSPUEYs/wC3OZK2I0sgkXfYE781dvpgDw/JT5iAyFUQrYKOAGO1igSuofh62D6404P4jggSZ5stsWWFk0N5iGnJbuCp1VY/hHqMFyQzDxdm8vIjZyIJC+zWFXT0GpWUsSbI5W9eow08O8T5XMPohnR3onSOvL1PTCB4rz00qxwSRpFJCy6JS+tZV5aIOkUxZQevX1vEGTzIWDzFEkUquctIYCH16leS3iYDSu/W7BbvtgOrmiex+oxir8sch8O/Zoc4p8yUy+YvlCiF59pbDdItJFdgb9MdejcEWCGHqCCPzGImPfLHoMYU9sVZ+LRLtrDNemktiSBZXlvmrtinnvE6Jyokkkh6LpKg+tsRQ2339MAW0A9hj3QMBpuOSIoLQopP4Wl3+mlDeBGT41xAgmUZYbkikfYdrJcAn6YYHAqPQY00ewwo5qfNyMCs7CjvGiBQbqrIGvb59+mKsOWzVs0sucVVrmSQuvT0NHY+o+WGKdTMgOklQ3pYs302643se2EKbIRtIMw2Xz0s0RCpLJfmAA9VUspoF22JFgE7jBDM+IDGQVTMsO5adFRaB35SbJO1V74JhvCg48KDHM18QzrN5yyzNYJ8jX5kdsFFcwHQC9u5PbBHLePc1sDBG7X2YqT09AQCN+xvFXP0eggx4q4Vj4qzRAIykY9Q0tnqvQ6QLK6uvcDF6DxatXJlszH/AHVe/f7tjX1xAZcgA/LHkVFR8vTATO+LYDExAn3UivJcHcEdxX0vEuT8WZVgo89EbYaJDpYbdCDsD9cRM6FtAxhQemIYuJQtemaI11qRdv1xLDKsgtGDjoShDfyxR4VHtj3SPQYzpjXVgMZR6fpjXyx6Y2vfHhOBjUKLx7jF649xjzlta8fCtBHG+ZaI5aPYyc2sf7sxA0Co2JkI69hgrBwCEqC8UXXaiGB+tDA5vCKaGczyoWB52ADKWJZm1CiNbHm9aHTGR8PzWVhATMq4UX95lixcnuzrJYvYXpON/ln/AFK/hTJ61URRkuCdmSzpIvY8xqwdsRz8Ayy/giUf1m0/TcDfEvkPOyscwsMoVkC+UAefTqZWsNdKKo7d98WE4DmYodEMySlTqX7QCevWjuR7f98Brk8lGPgVDt+GX+QvF6bIBRasy/3z/ngYeLNHy5hzE/8AVhQgfI2dvmMXYEaddUedkK3RqOPYjqCGjsYIjymQ17iRgd/x7j8sZm+EF2OrUWIoml3HvYN/lgTxDMTqrIuaSKfXssohYtH2cFVUIx9DdacLr8RdJNDcThhKXq1uhI5dtrDH1AHW/TBZPk9fYSF1FmGnb4Y7A+qA4izAhWvNzCodO3mlRqUdT1AI33I6Xjm+V/aDKzNpzksiAEagvltqJOxDsw0gAb++Lc/F5pESfzo5YddRxyrE8ztqW0VRfI52vY/WsDDTxLwmkSNLNnpUhrSwIRYyCeVaoC9woPXpvjfhEWYzMskukww7iN5ApmN6QxKaShB0imbUemLM+SDTo+ZzDOygFsuq3EjFdxshYre4DEnphky7KVBX4e2xHTboRiHgPn+Au6KDK8hB/FpXb0GhQMV4PCkBBVkCkoUPuu9j873wzjGrbg9j0vBNBoPDPl2Yn0F1CMSNVhdgdz1rv3oXdYq/ZMzAqKrQMReuTTTt8kLKq/PVg7BktIrUT69sSSCxdAn3/wCuCOfTftAy7ZmRVdFCELckixuxFhtJKkaQQKIq7NVg1D4ggkop5zadhomQj/larwwyZFX/AHkcT31tQTW+24N9f1wEn8N5c/FkoX37QhaHbcHrg6RT8RhYENl5GvrcgJPuebfFbN8QyvlkRQ+XJtRlhLoCDe+ltzV1R64tzeFoCN8vMpq/upnAH01AfTEcnAcuBWrMwH1Iv9SrA/XBOkcHGOGTGo7YnukUm10PiA26Dv2wVzPhOJ1AYyUuwtiaF9N7GFfiHhkkhsvmFlH+8QeXHKwtfgIUIG02KK+lEYi4XxOPJOAYCH0kl52kRyoFkFn1RWdIAAcb9hihoj8HoF0iRwv9mO/z0X+uPYvC/lio5AP7UYP05Ch/9ScWuFeJIZwpVwGIBqwQCe2ocp32674uZ7iCxAM+ohjQCqWJNFug7AKST02xFtoU3CZQekZvuGI+exH+eInyLj4ka/UAN+gOCUPiLLt/vAP7QIP5Ytrmkboym/fBNKzQGxZo0DTWD9SRV9qFYjOV1bVYNgVTXpq+lirPU0MMfGcn5kTKVZgabSG06ihDgauwJUD0q8Y/D43osi2O9bjDVKmZyGWhoy6AW2A02zH0CqLY/IHFFvsyD7uBYupJdwg+ehCPzJsYd4uGhfgd1PT4rrvXNdD2xEeGMCzKIGNbao6J9iw7fTF0J8uZmYqVzGYF1QRn0+2w2r54nlkz7nllzIBscqp7726kj2Iwxy8cWChmE8m/xi2jJsCrUahuR1GLZzYdWMRSRgDQ1baqsBq3W9rsWMF0u8BHEIwFl0yqL5pSTM25O7g6f+W6wRlkz3nciZUwWNnZxIB3Franf26YKxTArZDJ2phvY/Pb3xquaUnTqW+tWL+ddawcoImnJFpCvX8bN/5RjMXF3IIxmMeVutuN6C1z8ToBDMig72NMlj0ADHbG8mYdiFWeLbqPhf2FXff0vCb4cyQVWlliTVYChI2Yhd7rQqsxv1I6bdcEeJcQhhh1TwZjUWpIwoRnI51YlSSoBXqW6/PGzG9GcCUPQF2CQzsCqkEbAABra7vpynFheHqQCygt12s0fYnfCRJ+04dDC6joN1/O9d1uMS/+0FAOeJ9t61V6ej79f5+mGHdOrZRCmhlDLVENvY97641zeZSHSXsa2CjSpJZiGNUoJOyn8sJk37TEZSFGi1PONLabB7auuFbhkkaMsgzGbeNU2BDne9YfUrXrv2rqvQkYLjqEvGctpaSQqFTZ3ZdlreidyPqMUv6Q4ZNfNlJCPVQx/VcKed4w+YjKwtmhICCj6WVVIJIGogKRf4TY9jixlPCvEHA1ZlwbJ2ZtNFQAu9bKd+h3J3wPA/xhwhZM7lGyWWEkELBswkMYANMjqrDSOqdOoNn0wxeD8qjP5kmTGXdUHlM5WiCXZihAA+EoTY/D7Xi1xngtRtJm8zEAFCgN93GdLak1sGDsVboRvzNsb2U81+0CGeN4fJ1RyswAaWwS+o2tIGVTZIBraxiKMZv9oUIkk8ppGg52eREIbXpU8hYUVVIZSTRulrF7gfiyaUMmks0aKZZGIVU1gMrjazaamodCB64gyvgjh7RRZjL5ZJFANqpchhdMVDN8SkNQrcah3GCub/Z9kMzGn3KBAQ4aLkLbULZdyK3rBOg7N8Rmkg1QzM4kKCJpT5cMyyNQVXQCRZWXofXehtinlPGsoy7ZpxKkMa/eKzo6qfuwo1hfMEmpjyMOhUkjfFuHwLlYmPk5SSVUFreYcJrHRQCSNv4+xNVtibJeFCXEuZiVpL1CNFBhiJqyAxuWXYDzH9BQGC9B+X8UZvMZZWEGYdJ0NeSy+ZGC2xshKevSwKwYyniLMuqkRhTvyzfHy0NwhPM/Y3161ip4lbiBAiymXpCRqkeVQzdCRXYdR9MKsn7Mpz3BYncmN979QJa/6b4qeumjPyVYEbf4x/JTjwcVl2+5X6SH/NMcr/2MKhW87LKK+JPMGv8Ad72GN/u/+dvXGg8NadhMdIFs2jMEdCosmPodLHYVY69MTD8XWv6XbvC30Yf54xuNgdYpK9tJA/5scuTw7KwuOYNd0weat9dGvI2rUv8AhGJpfDWbN6ZQpu6+0MpC/eGuaCujL/4fvirkdHbicD/Eh3/iQf5Xiu8uTBoSBK7KzKPyG36Y56OHZoVeYULtf/voAPQ3vGDuLH1x6MnmSFAzm+11n032HSgO4Jr+scMTDy/AMrIbJikPq8aah7agoIHzxSzHgnKi2aKMkbkGeQJpG5BUuRo2siqrrgP4RzAkybr5rrmBM9vKFLkq2qm1bNGwtbF9DWNOJZ3NxRa5HywAADM4j02fM6kDoxMY9OQ/xYGWmGLJQFFVMrAY3+AxZgDUP6tUT9MQN4RgplAzsF72JS469iWYj5CsVfA/iSDR5TLBFNqIVInDiXT1IVRysKogbDtQ2BjiAVoygR3UqrmJWXVu3LsxoAMNwDYK7YAPP4WlXUYM+0ZohNYdQp9SNWhv8PfE3C8/xCMFWXK5wgm2jzQWT5FWXT/LAPLeORl46hy3IdT6RKxKvt1DCze3StgfTBTxEuZmh+7TKksVaKRE1l1qzQYnZt99gBVnviJ9Df8ATs4B1ZWVNupXXR/uHmFelXiuePZmQKuXhMl2GaRHiCEadiCLs6qFWOViT2xV4VwHMaE1uAxU2yFkYH2CN5Y77aTglmeESuxtyyVsnmyLVbG2VrN9cVarebmJAftmXy8I6BWzGpWujeygndQfX0xmazcRh8wyFnTYTqtWxsVdb81Agjevc49k4a0S3HksvI/RRrI/N3DH/PADI8N4khUtDlwNZLpGbV1PYmtQA0qeu9YL0PTcdcR0HQThC4DBQslXy/GVX332AvvinHm5C8nlueaS/vFMoewQ6Rg15cYPbf30g4o53Ku04lLRJCiaGV28tIiwbUwcnSxblsG60jbpizDnljBMshiRjWkLQb0Os2SCNxv0NAAbYIt8HzjM4PlRAGwNCFXNWDdEgbiqs/MdMZi1w/ieX1BYyRdm6fSdv4iK79B6Y8xjz9a8J0Nx8OUV7dPbv0+e+LAiUCgBXpW3rhem8WO1/Z8rK4BoyTkQR3/fuQjvsmK75XPTmpMw0SnfTlVCKB6GaTVKSfVFA+WNmA/np4YAXmaOJT+Jyqj9ev0vC3mvE+WkX7jKyZrfZxGI4tz/AMSWgQT/AAhsXsh4Ly6NrMYaT/iSEySX665CSD8qwbOiNbYgAd2P+fpiKTG4TmswP3OVy6nekiV2+ReVav8Asx/XEeR8C5eOcebl5Z5Nap5mhSlMuov1oIp5Tt16DBLiX7QYlJXLK2YkAul2Xc6fi77/AC6jfCvxni+cnBWedYIhuYcts7bFgC3xUa9R33OKsOnEPEORyAp2UPtSJzSeg27b+pAwuZzx3nJjWWiTLRnYSS8z7WSQo5R9b64G8D4LepcpAzC2AkAvccuoudv63Xv3IxLnfDsruyJNAzRqss0aMaXTQRCwFm9DEgFbrpgYEPwv7TNv5mdnr4nOpV7dBSqNu9Dtti43gKVZlBll+1MC6rEpECD4QWkI0gizQUaq/PBzw9lc5J5TrIPs8ILv5SrpmdSdcYjjpi61sWI5q2w7ZDiAlLjy5Yymn94mm9Q1bb710PoRgqvwPJNloYonK0q6eQMQCLNksSxsVuT8XzAxzrxH+0aaNnhyKtFGzGpZkKlWJ5ggagsd2bYEgk+uOsMt4E8UmdXBOp41RlddapFzkAM7MbJ5aUDYFz7Yjmfbmf8ATrCgvEaoAUdBUlRpJ2kBGokv0201W+LGU8Q5nYf0hEwGnbT/AFSG3G+7EN8hXtjo3Cs5beS9FlFqbDFgtBlYj/exkhW9dm7mqPjHxRBkYtTIkkrGkioWxHUnYkKPWvQDFW/RG/2gzooDOpdjoZN+Xf8AAR+8F1/CfXbBjgfEczNMRmc4gy4VdYDkF2K80QDqp03ZsfhIFgnA/L8RzHF7gWGGCJtnkjX70AVa21kAg9QBvt3wZ4xwbKZeSGCo0SPKylQzgNYs6jZFsWOq/XAM+Xz0CioYzpA2CRBV+hOlf1xQyeYbS5mM0EkkokJUWFVNOmPUpZdGlNJur1Oe+E48OQqtwxtag6lmBIiAcnNHfeSwAV9xizwzhQeVY2gkVSht0l3VFVSmY2F/elSuntqxCHfhuXhZVUzDMNZ52K+ZzEmrWjy3QrsMAfDudzhyqGGOJoucqZJGDaRJJ1JDE0OnrinlvDySRyzyRTQOmgqrsS8XwluYDowokfPDNw6l4culQo+zllUdFDKWAH54BPyXjSQt5q5OU2Wa9bEVIU1HRr/hRZAK2F11OCMvjabVvw+WtjulkCyN6etq1/2SDgbmvDWZmR0GX0FmUxH7pNCKNwzjzCzkUBy1ucUP9kp1miichHl1lVWSJnagWNDyPhAAQnpXzxV6MmW8dazTZHMA8oryf4mK+p2Faj7UcQS+O4tQByMvMARqjIPMxj3GggcwJ6/DR74rN4FzIvfMb6v+D3FD8A6dh374o57w1NCG1HMjbUDy0aAQg6ZAeYstmth02wSr8Xj/ACjHmyhW6G8Z2DNp3+623F/LHq+N+HnSPs/Wiv3TD4m0g7oK3GF7JzZiMVLCXmBYSiTzk0tqVNKsrFXUx81gn4ffBUZbNvFEBDnNbhvMcOBGhZeUrZsqTpUk1tZwVcm8b8NNUCNVUyjSQSWrewQbjPz04O+HDFmkGaUFizuVdqsjVW1fChr4fb5YE/7OZobl5ye336g2BRq0brWxvvi3weeTLHTOWEZ1c0sqyPrtaVdHb47BqjVdcA1AY1wB4p4glUL5GVmkBIt2AQAb7BHIdnNbAKep7jALh3F85Oqsrouq9LeYgJGlaZkYMzG7XTpQACzZwQ5cT4kkCqXu3OlF7saJ+igAksdgBgRm8w0wJA5R08shwfmFNk/kPXAfiXBFSP7RKrxTs6tLmEeTSOoZlZaZa9CKrY9dqqZXMEQyHNyTPH0uEZiBjIKFMuiVjpKmm3SzgqZSGdVGVmZlAJfMeWmkbAFVckCie1el9LJcE40+k+aTQJFMoDbVsNLMrfEBa0NjvgFLms1M0UTJCrW2pV8wRhl3UskpvUrppAIrmJ7KS1eGeFxLGskYOkjksVYO/mMP43+KzuAQPXBKJ5XMOxFR6Vq7Zt/lpAr63jMW0G+Mxjz9a8PCBNl5oCkzSZdE188sQeKXy9qsE6WN6ibHSqwT4dFm3UTZWeKSKQlk8ySRlK2a+MNV99GjfEXBMtJlVeObMrmo3Nj7Qza12ph8LWD167Y2PiEwxk5doTEoGiIlSRd7KQ67HsrCx61jZlirxvxhnkuIQwQyjZpDJqSz0KAi272CNjteFbP8TZ2IklfNSgmkFrESLvkFlvmdtr2OC8XhyfNy+cwsuCWItIyT5Z2Y2a+7qkB6nfBWPhWWy7FWH2mcdIYVAAPUave65pGJsk0LwADJ8FnmIEIoAggLSoDV1Y2NE31N9sFstwLKxEqVObnoKYozYGkUPMkPKBy79N/wg7YYBE8grMFY0I2giJ3UdmYbkV1Gyj3wG4KsmZE0avDGC40x8rNGqeW6kCFhZsodRc3d+2BUHEOHI0od9BkVSPs2XlYRqRWlXVTqZ6a/hFgHp3uZTwomUXM5hJ5Mqk72yHTotiQoYaC6czkDS10RveDfB1jyqVPmIHmJJMjMquQTsDqdmNe5wi5zxhAc1N9obMyospCeXOTA6i2U6By1Sn2tScAxyeGM0NKyRwTouyoZ5UVANXwqF+KyOZrJ7nDB4e4Y8EZEkhYmjpBJRPULqJaid9zXoB0wH8EeIxm5cxpDKi6SqtIXY2LZ6OyKCQtLter0w26cRK2sHFfN5VHHOgcDcAi7+h2xIuNmG3WjWxrETCv4u4vl8lANCgTavMiRCA2s2S7eitZDX8QJGOW8Qzck7iZ2DySKCSQQVrbyyFG2nbp2IOGPxL4F4ipaRJ/tVEsWY6ZCDvpK9DXYKQKNUMJ+X8UVJ5eZUxqLUoPiRiRZpiGHTpfcnHTuQ0ZbjM0YMcXlqjOpNNpYmg1FqLMo+Eqeu9jri3/tf5MUH2jJ5VvPcoqaAGj3Fay7EAnVfbvtihD40bLw/Zxl0kKOzLJGWc8xbqEBBoN019saw5/P5qR5Tl82zOeUmIFFB07hZBakUN1IPKN/WmL8PjvJy0Dw+OzrQfANowGdRX4RfTvjaLj3CpdJPDzzxs6gKd0j1FjtRCDS23ttiLMcLzAVrymZbXSgtlIGdF6SHkK87jqbsjuCLxTzjRxOA8IiBBjRTw+QFYyG1smiQgFmcgqbIBG+B+Io3HOFGNiuWlKtGHkssg8uxGrklvh1EL64J5Lx9C0bZYsskhDxRhDuQFKorBgv3gFaiu3fAjhL5YSaoslI6gMmmPLzqTGSSqnXSmjTXZPKAMMEGWeYE/Y54ZPiRi7gBlbvZ2BUD59DiIdY02+WBfGvCuWzbK08etkBVSGZSoO5AKkHfBf5euNbxAsf+zfJj4ftK/2c1MP/AD43/wBgMvqVi2ZYL0V8zIy7eoLbjbDITgb4i8QxZOHzZtVFgqqo1M7G6UD6H5Vim1ueLp5giqXVr8v4DpsJ5t6umnT+Lpq264GZnxfCuajy6lncvocqhIQnWFBPYlk99sTQ+JQ3mXGw8tGkBDAqQnuDykmwAeulvTCB4SzAfPNdkozSE6bYFYwmwAJrzJDsOv0wHRuN8ajy0euUSFSdP3cbSHcei7gV3wocP4Ys3/vGVjhiymoaVm5CGjO76HQhWL3RJs1ffAfxP4onfOeUkkxWELoMVRAytauW70qOyhdXW8dFyWSDZZUkAkWRbYPvq12xu/7WCknxdw3OzwkTPkpYo5DRIbVqYmNAWRjUgMgA0gc2nbAXTxQLEjRBljATUkcbHSooArIltdbksDvfbDnl/IKSoZsvlz9rZ2jAjS2hmDIWuiWYRoST1xWl/aLl1keNs3FqRihuHYkdwRLRB7EYGoc5nMvlsu+bPD0XQyrMrPZTUVvl3BI1K1bWCNxiDhvg2XKxiPKyoiOC7vIyjW2kKrj4mVSSu6nYEVvjbjEn9IB48lOBOdLvpeQIVFJ97HZQghQvrsMZmeIswSGbh6SC5IUt7/rPEqbE6Qg2vpGDiCo3Dc2pjn8kSukrpKYymrStCimhdRJBYm7NqRscN3B+JWNNbJsFoqyihpUg966XViiLwvR+JDFMx1+TSKjQnLnRyr93ZEhZWC7AgbrWxoYqeIPEcMo+0JrhzMS1WhtM6i6jspqBBNqSPUHY4qOkwyaqI6f6/wBfTGYU/D3HZXfSuhwyCQKWphdgjbaxQN9CD6jf3GPKzWnHwuN4e4nGmuJstnBZIqhqB2vcUflqx5D42iSo89lpso2wLSRBoztVhhRHpsW2wzLKZAGgVFs/vlJRN9rs7OfQAG/UHF3ISSvAq5nS7tZNxUSDdaYyTuNrLVeNWZc4lLUenLSsbvQuXkLBq30GMEMoPS6HzAwxLkGSPTlkERFUgC6qsWGYgqm1iqJ6fPEnDOCwZVT5USQ6zZWMDW567kV77ChvglHEzCjyr/CDv9SP8sC39BmWRtALBm1gauYX9Slb3sfl0wF4j4agnQxrJPBVE+WwbpfxV94R8wemGHOTRIdKRRs+rSSQAiMaP3jDod7rqfbrijluEtKyyMqll0urtGAImUkny1HUUa1MfXrtikAcn+zWAfCzT1XwyhXHpauCF69gMXcp4LyUJ2XOQnY7SSAEgne4yQep7AYJzzNO2iAeabozlVESEddO2qRhfRTpvv2xS4lxiPIx+U+YnzUwBtdXNubN6BqUC9lG9eg3xAe4Hw7LRK32cqSTzsH1tfWiSSe/Q9L98FRhA8FJLLn3llVFYQlUCjUQGZDerrvW/U4cOD8XXMebSsphmeFg1blK32PQ9cARVdsekY18zHoGDmvGW+uII4I2dgVRnG5tQTv0O47119jiyBjSRN9QAvp9OtfK98BpHlBGzFTSvRI2AVuhI9NW1j1F9ziX+eBrSZhpGUxwnLllGoudTIQ3mGqoEHTQvffptjDnmhWRWV5XjQugUDVMo6KP64NKfmp74LZRI++MvHPmlzkh1686krItxxqqKCa1ahKDGNJJUaCSRTHcbns545ykI0zSguo5vLW7obld+nWsBazvilY5JIhHKzoEN0Qj67NBgDWlRZsV0HU4sjj0JNat7qrW9qPTVfcdu+Erg/jWJnlmVWl+9Ka+ZCdZLomiyCQpC2BuFGLA8YcPk53jG6lgdQ+FrUtbaKs7X67YYuHhc4h6E1/Zb+YFY9OdT+NfzGFSLiXDmUEKUANcqkn3/dlj9cRvxZfM5fIEOpQGbMSxtpo6yUYBdQNADv3wDnqvFbOcMjmoSxrIFNjWt6T0sX0NdxhcziVJqSUPBoJ2EbnWOlkC9J/6euFji/G3jzERMo8sFJZ11Go1y0iE7AnSTqvSBbaQO+CY6NDwaFFZRGulxTCtiPQ3gE3g7LwiWQFkBtnvSwA1eYwGtTsWF73hjy2ZEiK6m0YBgaIsNRBo7jY9DirxDh0eby7RSBvLlWmAajV38S/IdMFcV4JAC0nOAZCHAUaurMxJtQq8xIq966Y6LwwOYMtLNxGRPtCIUR/KQFnUEKtKCT7A4ocT/ZNllS4JZoyvNTOXSl3I0bbn54VpODZj40zwaJQkjckqFUkkRNa2SqsALoVVWPXFX10nJ5LypEjkcyuzySOBpoBlpfNDEvXLSsOrVijxfw/FLII0B+8YtIdRIRRtyqbUG9tIwt5XhmmYzQcYjMzDSWMkRZgTYB1iyB2GDMeQ4iFJTO63J66ISLP9VdIP88BJP4RhyzmSIU0m1BEUgddioU9Re5OBSStHIt6ggmt2eVgzCRI410uWIjuUkMdtjXfFvMZni0Rj1yx08qR6pMqgVTIdKnle6J2v3GIOJw5mQOuZeAhRJYiiPOIlWSrZurxuzrts0ftiajbxDlY0mywlykrGaQqztPrYMoFAX8Uh0rWqhS1j3xLnJ1+8yy5qbMqrIrSNl1RFcqXsXbE6AK9uuJ+KTjMTR5dpg8ifeCEwhlkXfy5i5dDzxuBSkkNq22wtZzxTlcvGgih06yxS0URF420srqbcEEKTvuHB74rpez2YXLZ5fsrJonVisZCny5PiZWXV+7K6mDDowI6HHmBPBc2vmpLnIQsbM5eVo1JbWvJEEKlPLXSGG4I/MHzHm/0nbTj46Pw3iSzm4izEfxjS4B3AEbUUGx/CTVHF7Q6MoVFjEjFS5bU10zCgQBuQRvddsRyeG42CMhVlFad7BUMWKq46aiaJ9LxS4gJoYSTII9JVtUg1xinFL6gaDWr1v1x6GAzPLFAC7mgTXdmY70ABbMdzSgd8Bm4lLmSBFrSJlcjyyPMLIVXS53CDUWtQbIRrO9C9luCNrZ5HLMsmpZL0vpCsuk9goLMdq2038OMgzxflyaJp1HVO37sE/EVAFyvffZbPU1WAjMUeVQeZuSABFGhPmMnQpHuS/S26dyRjSfKSzoz5u4oVUv8AZkaywUX964+I7fu15b6lsEMlw1YSXLF5WHPK5tj3odlX+qoAGJMwhnUqNSo2xbuwNfD6D3O+CaA57NM6rl8tK+XAkaIkIpGiIOG0nqu4ArbqcICPGnlsEkkeQKY1ZSzu1uXRWo0SujY7AVeOky+FGWvJl0WZCzOmtrlMrMw3AvVL0IIpRijwDww2R1usKzTPIFaXl1mKgLCgKqAVWkH0O/TFdeKfAPADyaZc87KAKTLxvpCj8PmNHp1MB2Wh88N3BvD0GVDiCMR6zqfcksRYsliTeIG8RRK0gcsmhxHbAgEkbb1W9HoTgjDnEa6ZW307EdfT54mpUwrEi1iMLj3TglbjHhJxGyGyQxHT9L7H5/pj1CR8RU+h6H6jAalwpF9GND2PWvr/AD+eK2eCS2qSIJ4mtdxaNpDAEddLKdx3UnFmaAOpU9D+fzHuOt4C5nw0NQePUZBZV3kPI2how45SWYK7UCe+CwL8S5Vs3EwTJB50+7Ls0ZMV0WC2bsiipoAgg4Qc5wXNJGY2gnjVtiUSxXcWuwHbHYouFHSjM9ThArSKANZAANr0KkiwD0xIc4UNSjT2Eg+Ak9utqb7HbfYnF1dcI4ZnJsnf2eWM1e0sVMpopqBJamrbVttjMxxFDqD5bLurR+VpglMZRGIYqBRX94Ne/Qk+uO/TZdWHMob5gHAyfwplXBJy0B9T5a/9OuBrir5qF3d5IZkdvMcgMjAvOvlykWuyhQHUXsw6+kmUng0hY8xmIvgXU8LjliHxExs37zdSBdHc46W3gPIhi1gE7UJAov4iaB60L+WLOW8DZF11CAOCb5ixBra6J3Hv364auucJmwHBHEcs6CUysHfSwgYr91UiX5q823Ug/LEmWyRLRCUxvNPSZgwESWq6pDSR2TcSKbrqwGOpL4VygNjLQX2uNT/MYtZfg0EbeYsMSMAedUVWA7iwBtgFDN+J5ZuI5ZYEzMWXj1mbzI3iUitW9joFTYGrv3wR8V+IWy+XZcsYnmC1pM6o6kBSOWjrNdVsX9cCPDfHXzmclm0lYJgkWirarYRq4qg4BlkbcnTpG2LPjmbLwyljAsuYdbRFkcM4XSuptI0rRJAv4qq/QhEk8dcXcX5rG0DFootlJLCjoRqblOx9MU4fFOYkcJmZp5eZCqNsGbWi/jAAFnqVrbGo8ZZvJmSPLsYI3bUS0a+YxKqCS1XsQa22FYp5PjjTySyZ2R5SY9AZiLosLQbbXfYfli46x1h/AYNFdBPeht8rTYgYG8Q/Z+dubSL3plW7PwgujMOvY3hIyOak1R0yCJpq5StrlyVAkOhgV073q33w4+AuOA5eSbPai65hYkJDPoDKpQKNyBeo6q79cRO4gy/heVZ2EVlo5YswUdiI9OolI1JZjVwtvosE4OcWzrLIZHjCPGEm0B9QPkczUdI+KCadCK/3WL3D+KRT5pJYSSkuVcUylTcEwsEHe/vzip4sZkkVlFs0ew06gxRxGUrvqjzb/QYAPn2TJkyvI7NFCYUiRI2HkxPSOJHII1KYzVk2WoHst5TxwkswDJPJq3EEaqo19L1jU5CxgmgASSfTDBlvDhziyRvLHJ5KKqKBaorpSMrMN3GggswNFcBs3+yYRc/nzppI5vIEimzQ3iYN3rcDrgsHvDnh7h807PLL50xJqGV5QIhvsqykOdvxWe9bYzBHj0RaH76J446XVMtPKp26Qshaidjzbaum2Mxjy47XfG9GIeHYwS0DPl2NWYjSmr6xm4z1PbvilxrOTw5eXzovPQRtckAAYAAklomI22AtWPfYDBapkPKVkX0PKw36AjlIA9RfqTilxrNK8EiWY2caAHOknUwQ0TsRua33xrGD1MlLmCHzFpGdxl1YVdgqZGG7MP4AdI9+uCjzrGFUDtSovWhtsOyjEMucL2I9huPMI2BBAoKdz336fPE8EQUbA7ncnqb36/XAefZixDObI6KOgIvm9SaPfb0xZ1Y064kCXgPdePC2NytY02wGstN1APcWLr/vgXmfDsD9V0kyLKShKkst1ZHbc7YKEjHpIwXwHPB5UDeVmCNU3mEOLUA9V2piDt1J6Yxs7m0DXEkhMtLpbfyyT2oAGgBux3be6wYDY0mnCCz09up7AAdyTgao5bjqMzK4KES+UuoHmPUAGqs7mhfzxd80X7H/AF/l9cQCO21P8ZBoXsg6ED3N7n6dBiT/AF+f867D5+uAzOTssbMiF3CkqgIBY+lnYfO8LU/iHORaA6IzuAqRpE51SG9i5YaF9WIIAF79MNMad+/b2HWsSI2C62jkoDVV1vXS+/vWJKBHqD+R/wC2I++NFWiaG+/fa/X9Bvgiuck0f7o2v/CY7f3G6r61uPld45/x7PEcSXz5HGXlQLGAApidRuHv0ssCpBcMACdNY6WrdAaDEbgHv3o9xhO8a5yKR48t5Ec8jq0kRbnGuKuWl5lPMOY8vWwemCwkO+XeKRczPGzqKRoW1mQlW1ata8isCtBdxZ3x0PgWZfO5OJ9b5dlYqxi2DeXa8uofu2qxt+mPc4GyiExZWGQAjdQIyV73S7N6H4fWsEcvxpGgWdw8KtQqUUQWIUA1fUmgRscUqxw7KmOJUaV5mW/vJK1NZJ30gDa66dse8QySzRPFICUkGlgCQSD1FjffHuYlCKzMQqoCzE9gu5J9gBill/E2WdkUTDVK1R2rDWQNVKWADbb7e2Ihe4xwRoEiyvDy8TvI0zMp1OCA1O7Pf3ZYBDsTW3TbCp4gzch4hOzvpVVXLDzY20y6Uoy8orZ3kYUK3vHTftSrPM7WABHEKBJJppCNgT/vB+WF3iP7WuHRnT5zudxUcbNuNiLNDB1ulziMOV4pxaOKMHyIoXaQxqY6Y2QNQA3tl/LCXmeF5deJ5iCRmiy8LsmoNzAV1LMG3Py3x0F/2tIAfs+SmbqbYqik7fw3ucJOQyk02bnzTUj6zmFXZxr1FlUg1aL3O1gbb4oLL+yWJ49aNnIwy6h5kUbnfcWqMGv2wxeBOHf0akqs7yCRg1vFJERQ01TWP1xDwPx5nMy7RRLBNLHesGNkPKdLfiqxy/rhhHiTNID5uRf5xuD0vsd+w79x74GvMzxuKTN5NkcEl5IiCCD97EWHUUeaJB16kDEnjDKq0KOxZRFMjFlJDKrHy2YVva6w/wDcxXzXiyCRWSfL5gIRR1xWCNweh9rv5HAjNeKMuYpMu2Y82GSNoz5quJYtQKjcrUovpvrG25xAteEsxmYczIElXznfyyJlOkm21KCSAHQxDTexD9N8OeXzUksskcuVeeSIKXBmLBRICRpUIE3AOw6YW+FR5TzmZVaPypIGTVmHbzg7J5oML22pLNitqvth6bKZMc9wqVF35gWvc8w/M4oEZDxYkarIvmjLsSqmUo0djUCqSagwoitJscpquuMxUzP2GUjKQxzTxxsCyxTacvESsjLzM2gluY8t798ZjKtOM6Puo/MVv6+23TGk+XSTldVcAg6WANEUQd/TY4kDYwNeNGGNwgx7rrveIzYut9th7/8AfHizXWoaTVnuB7X0wVYDY9vEK9cSquCPXfcYwD3xipjYLgPCMajG5XGpvBWkkoUWTQ/69APc9APfFSOJmOtwdX4V/wCHtvuOrHue3Qe/swp7ZgRtpFfD1sjuWNn6bYlktQa63t6f9a33+WA8VgbI3273RsdB/wCmJIENb37e35YyMi79dx/r6/yxYEuCY1RTj0RnHvmH0xgOA9KY8rGFzjUyYL220Ag6gCDiKHLBCNKDrWwAIBuzfcdNhiQtXXETZxB+IfngqPjPF4cvC0rsCqbUpBa700BfWzVdcCspCJld8u2g3omgcfd66VnBIFq411rTb2NbWM8uXV0ZpRCzsQGUqusmmIJIO+1jocRZPjuTjWVPNUeUTJIQxNswLkhju7aRZq66YGBudQzQyZOVXiXSFR/MLzLugDtq+IBjZcMRQAPXC/w/w7BNmIoHbPNJCx0O0RRBobUdLmwoJQUB2K1h2zeYy86iJmjkWQsgX+Ir8dD0H5HFHPZXydUjo8pjoh4iwe0AKK8aGjdKtgb9xR2ARx3g2azWXzEmVzUqtMzMIAFCsFYoVDAawzIgPxUenQ44nkckXlK6Ry7EMDy16j1FdNsfR+W4OhyqZdwSoRQRZBsUTupB+Kz1wpeM5+EZNlGZyyPI41aUjBeiTzMxI6m9ybNe2LK6c84Zw9UlkMhCoi6i2pPhHxbKWYCyK74ZuAwxTQsZg+Xi8zRNP5jaZSpbTDEq9iPif6XbbCM/kMnmTCcmkqmay+XysZQ+UnM9vKQsjKQANOwNmthhryniFImWLNZZsvk0VfIjMTOImUG2lYJuTdhl1AG733wBN8lkBA2bKDZiqNEXE+qyojVyRIZ2blPvY6AnAnK/tDlgnSDNlfuy65g0rMrGzCqkFSQFoM2ncj3xJxHxLHGq594yUBZOHZeqMrv8WYK9RqJ27hd+r4W/D/hafNPI+YCyO0heRboB2B5ZJhZXY15UdsBVlaowx0PLePMjIeXMxj+0aP5b4tZg5adGXVC4ZSu5X8QIHWv9DCsnhbJyFYXjyfmoKaPzGilQ7bFA1E9Oat+vfGifsryyEssM4JO3N5qj32dG/U4OSn4Q4blZtYmnfL5iGZjHmItQZ1kAsNIFO6kGrI2c4ZeJeDnnjKw8XkmZaZYpXRrZeZAeYEbgdRiw/hDKIxKxxr/ERNmIGv5sxSvqceTeEVdbBzo1bHRJBmlo3uS4DEbn1ODoncG49LkiMvmYpImjFfeO0YNALpDKPhoX3Fj32zDbJwKMRwZcZ4RpAhQDM5d0BtmYm2KoTzAbE9MZjiu+NdMA+WMKj1wBk+2FpNGkKxjZLItBdSpsNzpAIb1LdNsarBndakspUSSMQDQ0mMCNSDd/e23XlFCzjphg/pB74lEu1GiD2rrhbymRzgEJMgJCxrMrnUDQBkkRgAQ+qxXRl9MbZ6POsJgpTn0NFocI0TA86WVYMtAHpuSw2sYqmLT6GhdnvfsLO3bHqS9jYNXXUfn0xW4bK5S5EEbG+UPrA3Nc2lb29sWXYHarvt64JW6uOxvGxc4hjiC/DygLQUbKPTb/AFtiP7bVCTSuwJawASbBoE3VjAxYL4pcY4osEMkr2RGpY1udug+pofXFPiHijLRXc8dgbhTqI+i38sLHGPGmWzKtBEzSM1WTGQNCHWQSaP4CK73guCeT4s4jQTZxGkKhiR5aj1NC7r39vfFmfiSggHNAb3+8j6n6dd8LyxaRP03mUD5ffbe2ygbemI5MvS6QQ2ncmu1It/zxcUwScYi/+rPTtNH/AC0+xxHHxeGxqzR+Xm9ev8I6VgCsJYEIpbc3QugCy3t8z+WKyKdfS6IoehOoEV+X54oZH4pBuDmZCen7yY/oMQQcayxPNLIR1+LMHoQL9O4wHy62Sa2rbr2vHuSUg1TE8w6HpSOPbo36YmAxBxnKEkszkVY2mNdfU+x/L3xFmeKZQnUEfTV/uSdut7n0wIMex2sHX26As3+TYizYYAihy9dwOhrffvRwIJLm8rzD7OzN8JuBNje+5I/TE8nEMuqf/DURVkQxDre+zdDW+3WsBC5HmByLLBhuN6BuqPcAbe2NnzK+W9ugqwdTAXpIYD9P198BHn+IRJK+Yy8ebimEZUNDHEsPze+pJIv5bHbFtuHSPFl2XNSM+a5hE0cZLuitqZtdqCgFE+wwJ4nxKFAy6tW1AJzG96sXtup/wn0xLlfHkceXRNBeRZfNjUFQNLhgVLEllbmZ/hIoj1wUd4FwzMJMokWMyhWMaTaVjK1zaPKUKaLbggEXdYZ/DMDRCVXWJAJiQkZYgcqE2zkkk2G9ANsJPh/9pyzZoGfLtGqRMq6EeaTUzR3eleUUp6DBTM+OhFLO4ikdNSnSUKOLji/AV1En3rBL0eDt9Njt67jHN/EP7IkmeSRc1K2Ya3PmkOGO9Amtl7bdMFOD+PJJ2JbLyooG6MyE1fKwOxLEggqQALXfBLKeK8tNMMtbCd9jEwFLQZ/UruBZAJO42wO45rwXwpxTJyxypk0kMbM1a05tSspBIYGqJ2Hth5y/inPGMvPwpwgHP5cyMxB2OmM2WG+4vphoZum5Go+npZquxIxBpCgrZpUo7G6INVQ3Py+WIuvnKXiYzDyHMzMWSJfs5ksaNEiVGAoIFxhu1XWGbL5/MLmFGUzwVJJXh1qYlBUaWidhQ3MZPOwvUpF47FmeGwyrc8UTmtyyKfa9xtf6YFZHw9w628qDKHUWW1VWoqQGG9iwSBXvgv5RyvxMuXjzcnkuREpVknIdlmbQPMDSgEtqZbLCxZNYzJ8XnjJOVzQoksiq41BPvLQpY5+VasfjHfHcZYNiAFChdKqRyj209KFAV88AuLeBclO1y5aOtJJKrpN7b6l36X23vFTdc/b9ofEoGXW6yxM9J5kQ50LSKG1ihto3r1GCGW/aXGxH2nJx6rq0sFaq7PMRsf1xNxb9m8EHkBJ85CZZPKiWvNUMyk/CaoUpsi8L8/hDMLK8aTZLMSIwi0MDE3mEeYtHZWkKjux+EjBch2yPjTJyBQs2YiBsin1X1utRLmiK2Xau2Mxz+Xh0mX0mfIZpDGKRo2DrZChgTRroSKP4j1xmM7x13xuR3oyAdaG+1mt+tD1PsMejMLpB1LpPQ3sb6Ue9+2KWb4N5kkcvmMrxxvGCACPvALejsHBUEH5jptjZuCAnLtqbXlzatsdRKlGLCqJIJO1UemO2K42ZQKGLKFJFG9iSaG/udvnjFzCaSwZSou2sUNN6jftRu+lYGnwgv2dYAzhBKJibFswk803tsC5uhVdqxYynhwJl1gLM0ak3qq3Bs6WIG/Xc9TW5NnAENO229i79f+2NVxBwvh4y8KRB3YRqFBcgtQ2AJAHQbfTFojAQZvikMX76WOP+26r19ibxxPxTnlz2deVF5b0qdyWVbAY3soPYdgfnjrvHuFRSI5aFHk0MqsyAkHS2nfqBffsccP4K0egmucVeqQLsR2Ff54sWLTxuCKipa/E9/XF/g2TOZzMcWtV5kYMqk6TqFaget0QL6dcVZIl/GybA6SdbFe53A0/W8F/DOYETKx8qhOhp20DkDDUXAJNeZ0rFqnmHwbPVHNg2dRqFRzBWAPXrqYt6dsTHwnLW2dlAJsgKgBFqaO2+wYf3/YY1fxlGp5p8kv8A92Rjv028sXinJ4/g7Z3JLewtZW/6b45TKtr4PcMW+25kMashgLosR0HoQvyUdycRjwUtb5jMk0LOoAnlAs8vWwWv1Y4HS+PoxuM5liOnLBI2/wD4o/LELftFiH/zFn+pkZT7/wDEOLqja+CoS2ovN1sjzDR3Jr5DVXyAHbHqfs7yuw1Tnat539FHY/1b+Zb1wBfx6pHLLmz7LkP/ANvmMaDxbO3wDirX/Dk8utf4sTaZU0XDsi2YCfZc0SZWj1nUUBBJ1Hm+AmQgew9sHF8A5GqOXU7Vvfoo9fRF/L3OAkXiDOGgMtxZh6t9mjB/5cbS5zPHcZPP/wD50S/oq4oPL4LyS1WXi/w+7/8A9H/xYmXw1l+2XjI3HwD0Va/JQPoMJEXFM/I2lchngT3lzzqv1OlRgxHwfPt8f2dR75nMyX9BpH64h/TUnBYuogS7uwnU2TfT1Zj/AHj64Ax5OFeJSQtBEC2XjkjJjFjSXjZdx0pVI9KOFvxJNJlQWliRlAsukM7oL2ALHMLW/wDMYTeFcekGaM0WhWU2pOvTX8OkszaevKG74vaZrt+RGml2H9kaRsfT1HT88IfiadVz8402xEbE1/UAHcfw1gVnvG2c1aTmFVm3IhgRQt71qdi1ize31xL4cyMmezOYE+YkLqiMhLG9JLAi1INAkfngsmLfCZx59FGUaDbKeRSWTTYo8xpiN/wnbBPiWZQDKuAQ8eYjJtjponQzG+2lyMZP4QETWJcup+I+YEDHTuDqYFtt97xV4zwXNGBueDyq3YC6U1bK2rt8V6e2AcxLWog8o1M1L8W5B7XalSNtzipLxWKIaZpYoyhBuWVbNHa9VNq003T2Bxp4p40uShadlkfTqrQGK62FW+9BLrr07Y+eeMZt8zO80x1SObZq/IAegFAD0GISOkScQOczBzEbsfwwsGtkRb5iBsHNFrI2BPpglLxqZVQs0U77BfPiVmADfEXUBxbqKA7o7fw4n8DeHcrmMhCZYVMkdp5mgxybG1N7EnSw33wQzfgc/wC6zUy+0oWYb0Duw11QA2bpilDeHeJg3II54q5VMciyr0ABMc2+3Ucx339sFMt4nEjExy5eQFrVJNcEm+razqQ0oobC6LYH/wCzmZjB1RxTgg7xP5b7/wBRwVvc/iH6YF5kCNSrxyxSNaqs0Z0AEENzrqUkghevw6vXEBbM8HjGnRCqRm2aSRpswLEbEsrRzUihWdLNWaq9sWPD/hTKRKnluZZEZZNIlO7qCVfy2N7LJ3ugwvADhuTK22XkYE8o8mShYOwIB0qAASTXau4OLB41IQxk8qZPg1SoFYhtRI8xdJClF1m7oISe2COgQNUgAJqiT/l79LxmE/h3itDINSzxO4J5H8xBYBL6GAocukEjuaAxmMefHa143I6Fe2IzmG33xmMxsxnjdJD6nHpck9TjMZg5rydKrGrDHmMxXULni6NvIjZJZInbMxIXjIDaSzrXSiACaBGB8P7LcorabmII1buLv5hQa9sZjMHUXoP2aZHWVKSEVv8AeuL6daYYJp+z7IhVHkChuLJPX5k4zGYrmpYfBeTQUuWi63ZQE/nWLEXh7LrYEMY+Sj5+mMxmDnakPC4l2VEHf4R1/LEq5RdqFfIAdcZjMcup68WPfqcbCO63OMxmI7r1o/5fyxGRVn/XbGYzFZz1qq9ca6BZxmMwUC8fIDw3NX/wj+hUj9ccg8LcOE0piZnVSGblNEFdwfTGYzHTprxeHy51ok2w3aj3Htg/+zXNN/SZHUNA4N96aOj88ZjMSq6dnuEw5hlMsYfSGUWTQDCmFA0bBrfEWbyUcOUkhjQLGkLhQL2Glj3PqbxmMxHFW6WWPTIoZZEpwbpgwFg797x85caywhzE0K/BHK6Le5oEgWe+2PcZix0m4d4lzWW/cZiWMegaxtYGxsVvh28E/tNzc83kzCFxXxaCrdP6rBf0x5jMc13jqBm36D9e1++IXzOx2H6+teuMxmK4Ds5wDLStbQIGNgulo3+JSDhf8Sw/Yz92zMDsVkpxRrUu4umA0nvW14zGYHFUyTB6k0qruwBKjrSue9/6OMxmMxzybcfH/9k="/>
          <p:cNvSpPr>
            <a:spLocks noChangeAspect="1" noChangeArrowheads="1"/>
          </p:cNvSpPr>
          <p:nvPr/>
        </p:nvSpPr>
        <p:spPr bwMode="auto">
          <a:xfrm>
            <a:off x="63500" y="-839788"/>
            <a:ext cx="2657475" cy="1714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AutoShape 4" descr="data:image/jpeg;base64,/9j/4AAQSkZJRgABAQAAAQABAAD/2wCEAAkGBhQSERUUExQVFRQWGB8YGRgYGSAeGxkfGiAZGxwcIh0eHyceIBokHxgcIC8gJScpLCwsGiAxNTAqNSYrLCkBCQoKDgwOGg8PGikkHBwsKSkpKSwsLCwsKSkpKSwsKSkpLCksLCkpKSwsKSksLCkpKSwsLCwsLCwsLCwsLCwsLP/AABEIALQBFwMBIgACEQEDEQH/xAAcAAACAgMBAQAAAAAAAAAAAAAFBgMEAAIHAQj/xABIEAACAgAEBAQDBQQHBgMJAAABAgMRAAQSIQUiMUEGE1FhMnGBFCNCkaEHM1KxFWJygpLB8BZDU6LR4ZPC8RckNERUg5TS0//EABgBAQEBAQEAAAAAAAAAAAAAAAABAwIE/8QAHxEBAQEAAwACAwEAAAAAAAAAAAERAiExQWESUYED/9oADAMBAAIRAxEAPwAe+Yy0u5eJLIW/RVWtHsBVjvd+uCuUzOWisQpl3vey0hb5jmpepNe+CmXjbpHmYyoHZyp+qlSP1xKMosfNJmMxXXTCdR/nsPpjRl8FXi2ailgoxlZFq5llLUC1E+Vy3saClvrtisvDxbaJkksDmcFHGnYUBIQRvfS7wx5+F5XRUWdCrWJZ2tq3FDygRR9GJ6YuZrISoB5iNLQq2dmvtek7AmugxFgJwLOyZOYznnUKRVmySDRsg2AeoJ6b9sHP2ccWMGWeGSSK1mZgxViHD8zEUAdyfxb/AJYhg4XCdOvLAl1tVOoXWxFCwCPcYlbhWVVeaOaJj1Viy18ipo4Bn/p9mVmjMLBSerAE6bva77bDAnKeN5JeUQhGflQsQKYi1vU1de2A8PBgrPzzTRMQRpv7s7gk2gJB26E0b6jFL7DrheWPMq4W2EbRi9SXy3Vhidhy3vg5k1fz/inOoSHpSu7hGrdeoBVjtsSPUEYs/wC3OZK2I0sgkXfYE781dvpgDw/JT5iAyFUQrYKOAGO1igSuofh62D6404P4jggSZ5stsWWFk0N5iGnJbuCp1VY/hHqMFyQzDxdm8vIjZyIJC+zWFXT0GpWUsSbI5W9eow08O8T5XMPohnR3onSOvL1PTCB4rz00qxwSRpFJCy6JS+tZV5aIOkUxZQevX1vEGTzIWDzFEkUquctIYCH16leS3iYDSu/W7BbvtgOrmiex+oxir8sch8O/Zoc4p8yUy+YvlCiF59pbDdItJFdgb9MdejcEWCGHqCCPzGImPfLHoMYU9sVZ+LRLtrDNemktiSBZXlvmrtinnvE6Jyokkkh6LpKg+tsRQ2339MAW0A9hj3QMBpuOSIoLQopP4Wl3+mlDeBGT41xAgmUZYbkikfYdrJcAn6YYHAqPQY00ewwo5qfNyMCs7CjvGiBQbqrIGvb59+mKsOWzVs0sucVVrmSQuvT0NHY+o+WGKdTMgOklQ3pYs302643se2EKbIRtIMw2Xz0s0RCpLJfmAA9VUspoF22JFgE7jBDM+IDGQVTMsO5adFRaB35SbJO1V74JhvCg48KDHM18QzrN5yyzNYJ8jX5kdsFFcwHQC9u5PbBHLePc1sDBG7X2YqT09AQCN+xvFXP0eggx4q4Vj4qzRAIykY9Q0tnqvQ6QLK6uvcDF6DxatXJlszH/AHVe/f7tjX1xAZcgA/LHkVFR8vTATO+LYDExAn3UivJcHcEdxX0vEuT8WZVgo89EbYaJDpYbdCDsD9cRM6FtAxhQemIYuJQtemaI11qRdv1xLDKsgtGDjoShDfyxR4VHtj3SPQYzpjXVgMZR6fpjXyx6Y2vfHhOBjUKLx7jF649xjzlta8fCtBHG+ZaI5aPYyc2sf7sxA0Co2JkI69hgrBwCEqC8UXXaiGB+tDA5vCKaGczyoWB52ADKWJZm1CiNbHm9aHTGR8PzWVhATMq4UX95lixcnuzrJYvYXpON/ln/AFK/hTJ61URRkuCdmSzpIvY8xqwdsRz8Ayy/giUf1m0/TcDfEvkPOyscwsMoVkC+UAefTqZWsNdKKo7d98WE4DmYodEMySlTqX7QCevWjuR7f98Brk8lGPgVDt+GX+QvF6bIBRasy/3z/ngYeLNHy5hzE/8AVhQgfI2dvmMXYEaddUedkK3RqOPYjqCGjsYIjymQ17iRgd/x7j8sZm+EF2OrUWIoml3HvYN/lgTxDMTqrIuaSKfXssohYtH2cFVUIx9DdacLr8RdJNDcThhKXq1uhI5dtrDH1AHW/TBZPk9fYSF1FmGnb4Y7A+qA4izAhWvNzCodO3mlRqUdT1AI33I6Xjm+V/aDKzNpzksiAEagvltqJOxDsw0gAb++Lc/F5pESfzo5YddRxyrE8ztqW0VRfI52vY/WsDDTxLwmkSNLNnpUhrSwIRYyCeVaoC9woPXpvjfhEWYzMskukww7iN5ApmN6QxKaShB0imbUemLM+SDTo+ZzDOygFsuq3EjFdxshYre4DEnphky7KVBX4e2xHTboRiHgPn+Au6KDK8hB/FpXb0GhQMV4PCkBBVkCkoUPuu9j873wzjGrbg9j0vBNBoPDPl2Yn0F1CMSNVhdgdz1rv3oXdYq/ZMzAqKrQMReuTTTt8kLKq/PVg7BktIrUT69sSSCxdAn3/wCuCOfTftAy7ZmRVdFCELckixuxFhtJKkaQQKIq7NVg1D4ggkop5zadhomQj/larwwyZFX/AHkcT31tQTW+24N9f1wEn8N5c/FkoX37QhaHbcHrg6RT8RhYENl5GvrcgJPuebfFbN8QyvlkRQ+XJtRlhLoCDe+ltzV1R64tzeFoCN8vMpq/upnAH01AfTEcnAcuBWrMwH1Iv9SrA/XBOkcHGOGTGo7YnukUm10PiA26Dv2wVzPhOJ1AYyUuwtiaF9N7GFfiHhkkhsvmFlH+8QeXHKwtfgIUIG02KK+lEYi4XxOPJOAYCH0kl52kRyoFkFn1RWdIAAcb9hihoj8HoF0iRwv9mO/z0X+uPYvC/lio5AP7UYP05Ch/9ScWuFeJIZwpVwGIBqwQCe2ocp32674uZ7iCxAM+ohjQCqWJNFug7AKST02xFtoU3CZQekZvuGI+exH+eInyLj4ka/UAN+gOCUPiLLt/vAP7QIP5Ytrmkboym/fBNKzQGxZo0DTWD9SRV9qFYjOV1bVYNgVTXpq+lirPU0MMfGcn5kTKVZgabSG06ihDgauwJUD0q8Y/D43osi2O9bjDVKmZyGWhoy6AW2A02zH0CqLY/IHFFvsyD7uBYupJdwg+ehCPzJsYd4uGhfgd1PT4rrvXNdD2xEeGMCzKIGNbao6J9iw7fTF0J8uZmYqVzGYF1QRn0+2w2r54nlkz7nllzIBscqp7726kj2Iwxy8cWChmE8m/xi2jJsCrUahuR1GLZzYdWMRSRgDQ1baqsBq3W9rsWMF0u8BHEIwFl0yqL5pSTM25O7g6f+W6wRlkz3nciZUwWNnZxIB3Franf26YKxTArZDJ2phvY/Pb3xquaUnTqW+tWL+ddawcoImnJFpCvX8bN/5RjMXF3IIxmMeVutuN6C1z8ToBDMig72NMlj0ADHbG8mYdiFWeLbqPhf2FXff0vCb4cyQVWlliTVYChI2Yhd7rQqsxv1I6bdcEeJcQhhh1TwZjUWpIwoRnI51YlSSoBXqW6/PGzG9GcCUPQF2CQzsCqkEbAABra7vpynFheHqQCygt12s0fYnfCRJ+04dDC6joN1/O9d1uMS/+0FAOeJ9t61V6ej79f5+mGHdOrZRCmhlDLVENvY97641zeZSHSXsa2CjSpJZiGNUoJOyn8sJk37TEZSFGi1PONLabB7auuFbhkkaMsgzGbeNU2BDne9YfUrXrv2rqvQkYLjqEvGctpaSQqFTZ3ZdlreidyPqMUv6Q4ZNfNlJCPVQx/VcKed4w+YjKwtmhICCj6WVVIJIGogKRf4TY9jixlPCvEHA1ZlwbJ2ZtNFQAu9bKd+h3J3wPA/xhwhZM7lGyWWEkELBswkMYANMjqrDSOqdOoNn0wxeD8qjP5kmTGXdUHlM5WiCXZihAA+EoTY/D7Xi1xngtRtJm8zEAFCgN93GdLak1sGDsVboRvzNsb2U81+0CGeN4fJ1RyswAaWwS+o2tIGVTZIBraxiKMZv9oUIkk8ppGg52eREIbXpU8hYUVVIZSTRulrF7gfiyaUMmks0aKZZGIVU1gMrjazaamodCB64gyvgjh7RRZjL5ZJFANqpchhdMVDN8SkNQrcah3GCub/Z9kMzGn3KBAQ4aLkLbULZdyK3rBOg7N8Rmkg1QzM4kKCJpT5cMyyNQVXQCRZWXofXehtinlPGsoy7ZpxKkMa/eKzo6qfuwo1hfMEmpjyMOhUkjfFuHwLlYmPk5SSVUFreYcJrHRQCSNv4+xNVtibJeFCXEuZiVpL1CNFBhiJqyAxuWXYDzH9BQGC9B+X8UZvMZZWEGYdJ0NeSy+ZGC2xshKevSwKwYyniLMuqkRhTvyzfHy0NwhPM/Y3161ip4lbiBAiymXpCRqkeVQzdCRXYdR9MKsn7Mpz3BYncmN979QJa/6b4qeumjPyVYEbf4x/JTjwcVl2+5X6SH/NMcr/2MKhW87LKK+JPMGv8Ad72GN/u/+dvXGg8NadhMdIFs2jMEdCosmPodLHYVY69MTD8XWv6XbvC30Yf54xuNgdYpK9tJA/5scuTw7KwuOYNd0weat9dGvI2rUv8AhGJpfDWbN6ZQpu6+0MpC/eGuaCujL/4fvirkdHbicD/Eh3/iQf5Xiu8uTBoSBK7KzKPyG36Y56OHZoVeYULtf/voAPQ3vGDuLH1x6MnmSFAzm+11n032HSgO4Jr+scMTDy/AMrIbJikPq8aah7agoIHzxSzHgnKi2aKMkbkGeQJpG5BUuRo2siqrrgP4RzAkybr5rrmBM9vKFLkq2qm1bNGwtbF9DWNOJZ3NxRa5HywAADM4j02fM6kDoxMY9OQ/xYGWmGLJQFFVMrAY3+AxZgDUP6tUT9MQN4RgplAzsF72JS469iWYj5CsVfA/iSDR5TLBFNqIVInDiXT1IVRysKogbDtQ2BjiAVoygR3UqrmJWXVu3LsxoAMNwDYK7YAPP4WlXUYM+0ZohNYdQp9SNWhv8PfE3C8/xCMFWXK5wgm2jzQWT5FWXT/LAPLeORl46hy3IdT6RKxKvt1DCze3StgfTBTxEuZmh+7TKksVaKRE1l1qzQYnZt99gBVnviJ9Df8ATs4B1ZWVNupXXR/uHmFelXiuePZmQKuXhMl2GaRHiCEadiCLs6qFWOViT2xV4VwHMaE1uAxU2yFkYH2CN5Y77aTglmeESuxtyyVsnmyLVbG2VrN9cVarebmJAftmXy8I6BWzGpWujeygndQfX0xmazcRh8wyFnTYTqtWxsVdb81Agjevc49k4a0S3HksvI/RRrI/N3DH/PADI8N4khUtDlwNZLpGbV1PYmtQA0qeu9YL0PTcdcR0HQThC4DBQslXy/GVX332AvvinHm5C8nlueaS/vFMoewQ6Rg15cYPbf30g4o53Ku04lLRJCiaGV28tIiwbUwcnSxblsG60jbpizDnljBMshiRjWkLQb0Os2SCNxv0NAAbYIt8HzjM4PlRAGwNCFXNWDdEgbiqs/MdMZi1w/ieX1BYyRdm6fSdv4iK79B6Y8xjz9a8J0Nx8OUV7dPbv0+e+LAiUCgBXpW3rhem8WO1/Z8rK4BoyTkQR3/fuQjvsmK75XPTmpMw0SnfTlVCKB6GaTVKSfVFA+WNmA/np4YAXmaOJT+Jyqj9ev0vC3mvE+WkX7jKyZrfZxGI4tz/AMSWgQT/AAhsXsh4Ly6NrMYaT/iSEySX665CSD8qwbOiNbYgAd2P+fpiKTG4TmswP3OVy6nekiV2+ReVav8Asx/XEeR8C5eOcebl5Z5Nap5mhSlMuov1oIp5Tt16DBLiX7QYlJXLK2YkAul2Xc6fi77/AC6jfCvxni+cnBWedYIhuYcts7bFgC3xUa9R33OKsOnEPEORyAp2UPtSJzSeg27b+pAwuZzx3nJjWWiTLRnYSS8z7WSQo5R9b64G8D4LepcpAzC2AkAvccuoudv63Xv3IxLnfDsruyJNAzRqss0aMaXTQRCwFm9DEgFbrpgYEPwv7TNv5mdnr4nOpV7dBSqNu9Dtti43gKVZlBll+1MC6rEpECD4QWkI0gizQUaq/PBzw9lc5J5TrIPs8ILv5SrpmdSdcYjjpi61sWI5q2w7ZDiAlLjy5Yymn94mm9Q1bb710PoRgqvwPJNloYonK0q6eQMQCLNksSxsVuT8XzAxzrxH+0aaNnhyKtFGzGpZkKlWJ5ggagsd2bYEgk+uOsMt4E8UmdXBOp41RlddapFzkAM7MbJ5aUDYFz7Yjmfbmf8ATrCgvEaoAUdBUlRpJ2kBGokv0201W+LGU8Q5nYf0hEwGnbT/AFSG3G+7EN8hXtjo3Cs5beS9FlFqbDFgtBlYj/exkhW9dm7mqPjHxRBkYtTIkkrGkioWxHUnYkKPWvQDFW/RG/2gzooDOpdjoZN+Xf8AAR+8F1/CfXbBjgfEczNMRmc4gy4VdYDkF2K80QDqp03ZsfhIFgnA/L8RzHF7gWGGCJtnkjX70AVa21kAg9QBvt3wZ4xwbKZeSGCo0SPKylQzgNYs6jZFsWOq/XAM+Xz0CioYzpA2CRBV+hOlf1xQyeYbS5mM0EkkokJUWFVNOmPUpZdGlNJur1Oe+E48OQqtwxtag6lmBIiAcnNHfeSwAV9xizwzhQeVY2gkVSht0l3VFVSmY2F/elSuntqxCHfhuXhZVUzDMNZ52K+ZzEmrWjy3QrsMAfDudzhyqGGOJoucqZJGDaRJJ1JDE0OnrinlvDySRyzyRTQOmgqrsS8XwluYDowokfPDNw6l4culQo+zllUdFDKWAH54BPyXjSQt5q5OU2Wa9bEVIU1HRr/hRZAK2F11OCMvjabVvw+WtjulkCyN6etq1/2SDgbmvDWZmR0GX0FmUxH7pNCKNwzjzCzkUBy1ucUP9kp1miichHl1lVWSJnagWNDyPhAAQnpXzxV6MmW8dazTZHMA8oryf4mK+p2Faj7UcQS+O4tQByMvMARqjIPMxj3GggcwJ6/DR74rN4FzIvfMb6v+D3FD8A6dh374o57w1NCG1HMjbUDy0aAQg6ZAeYstmth02wSr8Xj/ACjHmyhW6G8Z2DNp3+623F/LHq+N+HnSPs/Wiv3TD4m0g7oK3GF7JzZiMVLCXmBYSiTzk0tqVNKsrFXUx81gn4ffBUZbNvFEBDnNbhvMcOBGhZeUrZsqTpUk1tZwVcm8b8NNUCNVUyjSQSWrewQbjPz04O+HDFmkGaUFizuVdqsjVW1fChr4fb5YE/7OZobl5ye336g2BRq0brWxvvi3weeTLHTOWEZ1c0sqyPrtaVdHb47BqjVdcA1AY1wB4p4glUL5GVmkBIt2AQAb7BHIdnNbAKep7jALh3F85Oqsrouq9LeYgJGlaZkYMzG7XTpQACzZwQ5cT4kkCqXu3OlF7saJ+igAksdgBgRm8w0wJA5R08shwfmFNk/kPXAfiXBFSP7RKrxTs6tLmEeTSOoZlZaZa9CKrY9dqqZXMEQyHNyTPH0uEZiBjIKFMuiVjpKmm3SzgqZSGdVGVmZlAJfMeWmkbAFVckCie1el9LJcE40+k+aTQJFMoDbVsNLMrfEBa0NjvgFLms1M0UTJCrW2pV8wRhl3UskpvUrppAIrmJ7KS1eGeFxLGskYOkjksVYO/mMP43+KzuAQPXBKJ5XMOxFR6Vq7Zt/lpAr63jMW0G+Mxjz9a8PCBNl5oCkzSZdE188sQeKXy9qsE6WN6ibHSqwT4dFm3UTZWeKSKQlk8ySRlK2a+MNV99GjfEXBMtJlVeObMrmo3Nj7Qza12ph8LWD167Y2PiEwxk5doTEoGiIlSRd7KQ67HsrCx61jZlirxvxhnkuIQwQyjZpDJqSz0KAi272CNjteFbP8TZ2IklfNSgmkFrESLvkFlvmdtr2OC8XhyfNy+cwsuCWItIyT5Z2Y2a+7qkB6nfBWPhWWy7FWH2mcdIYVAAPUave65pGJsk0LwADJ8FnmIEIoAggLSoDV1Y2NE31N9sFstwLKxEqVObnoKYozYGkUPMkPKBy79N/wg7YYBE8grMFY0I2giJ3UdmYbkV1Gyj3wG4KsmZE0avDGC40x8rNGqeW6kCFhZsodRc3d+2BUHEOHI0od9BkVSPs2XlYRqRWlXVTqZ6a/hFgHp3uZTwomUXM5hJ5Mqk72yHTotiQoYaC6czkDS10RveDfB1jyqVPmIHmJJMjMquQTsDqdmNe5wi5zxhAc1N9obMyospCeXOTA6i2U6By1Sn2tScAxyeGM0NKyRwTouyoZ5UVANXwqF+KyOZrJ7nDB4e4Y8EZEkhYmjpBJRPULqJaid9zXoB0wH8EeIxm5cxpDKi6SqtIXY2LZ6OyKCQtLter0w26cRK2sHFfN5VHHOgcDcAi7+h2xIuNmG3WjWxrETCv4u4vl8lANCgTavMiRCA2s2S7eitZDX8QJGOW8Qzck7iZ2DySKCSQQVrbyyFG2nbp2IOGPxL4F4ipaRJ/tVEsWY6ZCDvpK9DXYKQKNUMJ+X8UVJ5eZUxqLUoPiRiRZpiGHTpfcnHTuQ0ZbjM0YMcXlqjOpNNpYmg1FqLMo+Eqeu9jri3/tf5MUH2jJ5VvPcoqaAGj3Fay7EAnVfbvtihD40bLw/Zxl0kKOzLJGWc8xbqEBBoN019saw5/P5qR5Tl82zOeUmIFFB07hZBakUN1IPKN/WmL8PjvJy0Dw+OzrQfANowGdRX4RfTvjaLj3CpdJPDzzxs6gKd0j1FjtRCDS23ttiLMcLzAVrymZbXSgtlIGdF6SHkK87jqbsjuCLxTzjRxOA8IiBBjRTw+QFYyG1smiQgFmcgqbIBG+B+Io3HOFGNiuWlKtGHkssg8uxGrklvh1EL64J5Lx9C0bZYsskhDxRhDuQFKorBgv3gFaiu3fAjhL5YSaoslI6gMmmPLzqTGSSqnXSmjTXZPKAMMEGWeYE/Y54ZPiRi7gBlbvZ2BUD59DiIdY02+WBfGvCuWzbK08etkBVSGZSoO5AKkHfBf5euNbxAsf+zfJj4ftK/2c1MP/AD43/wBgMvqVi2ZYL0V8zIy7eoLbjbDITgb4i8QxZOHzZtVFgqqo1M7G6UD6H5Vim1ueLp5giqXVr8v4DpsJ5t6umnT+Lpq264GZnxfCuajy6lncvocqhIQnWFBPYlk99sTQ+JQ3mXGw8tGkBDAqQnuDykmwAeulvTCB4SzAfPNdkozSE6bYFYwmwAJrzJDsOv0wHRuN8ajy0euUSFSdP3cbSHcei7gV3wocP4Ys3/vGVjhiymoaVm5CGjO76HQhWL3RJs1ffAfxP4onfOeUkkxWELoMVRAytauW70qOyhdXW8dFyWSDZZUkAkWRbYPvq12xu/7WCknxdw3OzwkTPkpYo5DRIbVqYmNAWRjUgMgA0gc2nbAXTxQLEjRBljATUkcbHSooArIltdbksDvfbDnl/IKSoZsvlz9rZ2jAjS2hmDIWuiWYRoST1xWl/aLl1keNs3FqRihuHYkdwRLRB7EYGoc5nMvlsu+bPD0XQyrMrPZTUVvl3BI1K1bWCNxiDhvg2XKxiPKyoiOC7vIyjW2kKrj4mVSSu6nYEVvjbjEn9IB48lOBOdLvpeQIVFJ97HZQghQvrsMZmeIswSGbh6SC5IUt7/rPEqbE6Qg2vpGDiCo3Dc2pjn8kSukrpKYymrStCimhdRJBYm7NqRscN3B+JWNNbJsFoqyihpUg966XViiLwvR+JDFMx1+TSKjQnLnRyr93ZEhZWC7AgbrWxoYqeIPEcMo+0JrhzMS1WhtM6i6jspqBBNqSPUHY4qOkwyaqI6f6/wBfTGYU/D3HZXfSuhwyCQKWphdgjbaxQN9CD6jf3GPKzWnHwuN4e4nGmuJstnBZIqhqB2vcUflqx5D42iSo89lpso2wLSRBoztVhhRHpsW2wzLKZAGgVFs/vlJRN9rs7OfQAG/UHF3ISSvAq5nS7tZNxUSDdaYyTuNrLVeNWZc4lLUenLSsbvQuXkLBq30GMEMoPS6HzAwxLkGSPTlkERFUgC6qsWGYgqm1iqJ6fPEnDOCwZVT5USQ6zZWMDW567kV77ChvglHEzCjyr/CDv9SP8sC39BmWRtALBm1gauYX9Slb3sfl0wF4j4agnQxrJPBVE+WwbpfxV94R8wemGHOTRIdKRRs+rSSQAiMaP3jDod7rqfbrijluEtKyyMqll0urtGAImUkny1HUUa1MfXrtikAcn+zWAfCzT1XwyhXHpauCF69gMXcp4LyUJ2XOQnY7SSAEgne4yQep7AYJzzNO2iAeabozlVESEddO2qRhfRTpvv2xS4lxiPIx+U+YnzUwBtdXNubN6BqUC9lG9eg3xAe4Hw7LRK32cqSTzsH1tfWiSSe/Q9L98FRhA8FJLLn3llVFYQlUCjUQGZDerrvW/U4cOD8XXMebSsphmeFg1blK32PQ9cARVdsekY18zHoGDmvGW+uII4I2dgVRnG5tQTv0O47119jiyBjSRN9QAvp9OtfK98BpHlBGzFTSvRI2AVuhI9NW1j1F9ziX+eBrSZhpGUxwnLllGoudTIQ3mGqoEHTQvffptjDnmhWRWV5XjQugUDVMo6KP64NKfmp74LZRI++MvHPmlzkh1686krItxxqqKCa1ahKDGNJJUaCSRTHcbns545ykI0zSguo5vLW7obld+nWsBazvilY5JIhHKzoEN0Qj67NBgDWlRZsV0HU4sjj0JNat7qrW9qPTVfcdu+Erg/jWJnlmVWl+9Ka+ZCdZLomiyCQpC2BuFGLA8YcPk53jG6lgdQ+FrUtbaKs7X67YYuHhc4h6E1/Zb+YFY9OdT+NfzGFSLiXDmUEKUANcqkn3/dlj9cRvxZfM5fIEOpQGbMSxtpo6yUYBdQNADv3wDnqvFbOcMjmoSxrIFNjWt6T0sX0NdxhcziVJqSUPBoJ2EbnWOlkC9J/6euFji/G3jzERMo8sFJZ11Go1y0iE7AnSTqvSBbaQO+CY6NDwaFFZRGulxTCtiPQ3gE3g7LwiWQFkBtnvSwA1eYwGtTsWF73hjy2ZEiK6m0YBgaIsNRBo7jY9DirxDh0eby7RSBvLlWmAajV38S/IdMFcV4JAC0nOAZCHAUaurMxJtQq8xIq966Y6LwwOYMtLNxGRPtCIUR/KQFnUEKtKCT7A4ocT/ZNllS4JZoyvNTOXSl3I0bbn54VpODZj40zwaJQkjckqFUkkRNa2SqsALoVVWPXFX10nJ5LypEjkcyuzySOBpoBlpfNDEvXLSsOrVijxfw/FLII0B+8YtIdRIRRtyqbUG9tIwt5XhmmYzQcYjMzDSWMkRZgTYB1iyB2GDMeQ4iFJTO63J66ISLP9VdIP88BJP4RhyzmSIU0m1BEUgddioU9Re5OBSStHIt6ggmt2eVgzCRI410uWIjuUkMdtjXfFvMZni0Rj1yx08qR6pMqgVTIdKnle6J2v3GIOJw5mQOuZeAhRJYiiPOIlWSrZurxuzrts0ftiajbxDlY0mywlykrGaQqztPrYMoFAX8Uh0rWqhS1j3xLnJ1+8yy5qbMqrIrSNl1RFcqXsXbE6AK9uuJ+KTjMTR5dpg8ifeCEwhlkXfy5i5dDzxuBSkkNq22wtZzxTlcvGgih06yxS0URF420srqbcEEKTvuHB74rpez2YXLZ5fsrJonVisZCny5PiZWXV+7K6mDDowI6HHmBPBc2vmpLnIQsbM5eVo1JbWvJEEKlPLXSGG4I/MHzHm/0nbTj46Pw3iSzm4izEfxjS4B3AEbUUGx/CTVHF7Q6MoVFjEjFS5bU10zCgQBuQRvddsRyeG42CMhVlFad7BUMWKq46aiaJ9LxS4gJoYSTII9JVtUg1xinFL6gaDWr1v1x6GAzPLFAC7mgTXdmY70ABbMdzSgd8Bm4lLmSBFrSJlcjyyPMLIVXS53CDUWtQbIRrO9C9luCNrZ5HLMsmpZL0vpCsuk9goLMdq2038OMgzxflyaJp1HVO37sE/EVAFyvffZbPU1WAjMUeVQeZuSABFGhPmMnQpHuS/S26dyRjSfKSzoz5u4oVUv8AZkaywUX964+I7fu15b6lsEMlw1YSXLF5WHPK5tj3odlX+qoAGJMwhnUqNSo2xbuwNfD6D3O+CaA57NM6rl8tK+XAkaIkIpGiIOG0nqu4ArbqcICPGnlsEkkeQKY1ZSzu1uXRWo0SujY7AVeOky+FGWvJl0WZCzOmtrlMrMw3AvVL0IIpRijwDww2R1usKzTPIFaXl1mKgLCgKqAVWkH0O/TFdeKfAPADyaZc87KAKTLxvpCj8PmNHp1MB2Wh88N3BvD0GVDiCMR6zqfcksRYsliTeIG8RRK0gcsmhxHbAgEkbb1W9HoTgjDnEa6ZW307EdfT54mpUwrEi1iMLj3TglbjHhJxGyGyQxHT9L7H5/pj1CR8RU+h6H6jAalwpF9GND2PWvr/AD+eK2eCS2qSIJ4mtdxaNpDAEddLKdx3UnFmaAOpU9D+fzHuOt4C5nw0NQePUZBZV3kPI2how45SWYK7UCe+CwL8S5Vs3EwTJB50+7Ls0ZMV0WC2bsiipoAgg4Qc5wXNJGY2gnjVtiUSxXcWuwHbHYouFHSjM9ThArSKANZAANr0KkiwD0xIc4UNSjT2Eg+Ak9utqb7HbfYnF1dcI4ZnJsnf2eWM1e0sVMpopqBJamrbVttjMxxFDqD5bLurR+VpglMZRGIYqBRX94Ne/Qk+uO/TZdWHMob5gHAyfwplXBJy0B9T5a/9OuBrir5qF3d5IZkdvMcgMjAvOvlykWuyhQHUXsw6+kmUng0hY8xmIvgXU8LjliHxExs37zdSBdHc46W3gPIhi1gE7UJAov4iaB60L+WLOW8DZF11CAOCb5ixBra6J3Hv364auucJmwHBHEcs6CUysHfSwgYr91UiX5q823Ug/LEmWyRLRCUxvNPSZgwESWq6pDSR2TcSKbrqwGOpL4VygNjLQX2uNT/MYtZfg0EbeYsMSMAedUVWA7iwBtgFDN+J5ZuI5ZYEzMWXj1mbzI3iUitW9joFTYGrv3wR8V+IWy+XZcsYnmC1pM6o6kBSOWjrNdVsX9cCPDfHXzmclm0lYJgkWirarYRq4qg4BlkbcnTpG2LPjmbLwyljAsuYdbRFkcM4XSuptI0rRJAv4qq/QhEk8dcXcX5rG0DFootlJLCjoRqblOx9MU4fFOYkcJmZp5eZCqNsGbWi/jAAFnqVrbGo8ZZvJmSPLsYI3bUS0a+YxKqCS1XsQa22FYp5PjjTySyZ2R5SY9AZiLosLQbbXfYfli46x1h/AYNFdBPeht8rTYgYG8Q/Z+dubSL3plW7PwgujMOvY3hIyOak1R0yCJpq5StrlyVAkOhgV073q33w4+AuOA5eSbPai65hYkJDPoDKpQKNyBeo6q79cRO4gy/heVZ2EVlo5YswUdiI9OolI1JZjVwtvosE4OcWzrLIZHjCPGEm0B9QPkczUdI+KCadCK/3WL3D+KRT5pJYSSkuVcUylTcEwsEHe/vzip4sZkkVlFs0ew06gxRxGUrvqjzb/QYAPn2TJkyvI7NFCYUiRI2HkxPSOJHII1KYzVk2WoHst5TxwkswDJPJq3EEaqo19L1jU5CxgmgASSfTDBlvDhziyRvLHJ5KKqKBaorpSMrMN3GggswNFcBs3+yYRc/nzppI5vIEimzQ3iYN3rcDrgsHvDnh7h807PLL50xJqGV5QIhvsqykOdvxWe9bYzBHj0RaH76J446XVMtPKp26Qshaidjzbaum2Mxjy47XfG9GIeHYwS0DPl2NWYjSmr6xm4z1PbvilxrOTw5eXzovPQRtckAAYAAklomI22AtWPfYDBapkPKVkX0PKw36AjlIA9RfqTilxrNK8EiWY2caAHOknUwQ0TsRua33xrGD1MlLmCHzFpGdxl1YVdgqZGG7MP4AdI9+uCjzrGFUDtSovWhtsOyjEMucL2I9huPMI2BBAoKdz336fPE8EQUbA7ncnqb36/XAefZixDObI6KOgIvm9SaPfb0xZ1Y064kCXgPdePC2NytY02wGstN1APcWLr/vgXmfDsD9V0kyLKShKkst1ZHbc7YKEjHpIwXwHPB5UDeVmCNU3mEOLUA9V2piDt1J6Yxs7m0DXEkhMtLpbfyyT2oAGgBux3be6wYDY0mnCCz09up7AAdyTgao5bjqMzK4KES+UuoHmPUAGqs7mhfzxd80X7H/AF/l9cQCO21P8ZBoXsg6ED3N7n6dBiT/AF+f867D5+uAzOTssbMiF3CkqgIBY+lnYfO8LU/iHORaA6IzuAqRpE51SG9i5YaF9WIIAF79MNMad+/b2HWsSI2C62jkoDVV1vXS+/vWJKBHqD+R/wC2I++NFWiaG+/fa/X9Bvgiuck0f7o2v/CY7f3G6r61uPld45/x7PEcSXz5HGXlQLGAApidRuHv0ssCpBcMACdNY6WrdAaDEbgHv3o9xhO8a5yKR48t5Ec8jq0kRbnGuKuWl5lPMOY8vWwemCwkO+XeKRczPGzqKRoW1mQlW1ata8isCtBdxZ3x0PgWZfO5OJ9b5dlYqxi2DeXa8uofu2qxt+mPc4GyiExZWGQAjdQIyV73S7N6H4fWsEcvxpGgWdw8KtQqUUQWIUA1fUmgRscUqxw7KmOJUaV5mW/vJK1NZJ30gDa66dse8QySzRPFICUkGlgCQSD1FjffHuYlCKzMQqoCzE9gu5J9gBill/E2WdkUTDVK1R2rDWQNVKWADbb7e2Ihe4xwRoEiyvDy8TvI0zMp1OCA1O7Pf3ZYBDsTW3TbCp4gzch4hOzvpVVXLDzY20y6Uoy8orZ3kYUK3vHTftSrPM7WABHEKBJJppCNgT/vB+WF3iP7WuHRnT5zudxUcbNuNiLNDB1ulziMOV4pxaOKMHyIoXaQxqY6Y2QNQA3tl/LCXmeF5deJ5iCRmiy8LsmoNzAV1LMG3Py3x0F/2tIAfs+SmbqbYqik7fw3ucJOQyk02bnzTUj6zmFXZxr1FlUg1aL3O1gbb4oLL+yWJ49aNnIwy6h5kUbnfcWqMGv2wxeBOHf0akqs7yCRg1vFJERQ01TWP1xDwPx5nMy7RRLBNLHesGNkPKdLfiqxy/rhhHiTNID5uRf5xuD0vsd+w79x74GvMzxuKTN5NkcEl5IiCCD97EWHUUeaJB16kDEnjDKq0KOxZRFMjFlJDKrHy2YVva6w/wDcxXzXiyCRWSfL5gIRR1xWCNweh9rv5HAjNeKMuYpMu2Y82GSNoz5quJYtQKjcrUovpvrG25xAteEsxmYczIElXznfyyJlOkm21KCSAHQxDTexD9N8OeXzUksskcuVeeSIKXBmLBRICRpUIE3AOw6YW+FR5TzmZVaPypIGTVmHbzg7J5oML22pLNitqvth6bKZMc9wqVF35gWvc8w/M4oEZDxYkarIvmjLsSqmUo0djUCqSagwoitJscpquuMxUzP2GUjKQxzTxxsCyxTacvESsjLzM2gluY8t798ZjKtOM6Puo/MVv6+23TGk+XSTldVcAg6WANEUQd/TY4kDYwNeNGGNwgx7rrveIzYut9th7/8AfHizXWoaTVnuB7X0wVYDY9vEK9cSquCPXfcYwD3xipjYLgPCMajG5XGpvBWkkoUWTQ/69APc9APfFSOJmOtwdX4V/wCHtvuOrHue3Qe/swp7ZgRtpFfD1sjuWNn6bYlktQa63t6f9a33+WA8VgbI3273RsdB/wCmJIENb37e35YyMi79dx/r6/yxYEuCY1RTj0RnHvmH0xgOA9KY8rGFzjUyYL220Ag6gCDiKHLBCNKDrWwAIBuzfcdNhiQtXXETZxB+IfngqPjPF4cvC0rsCqbUpBa700BfWzVdcCspCJld8u2g3omgcfd66VnBIFq411rTb2NbWM8uXV0ZpRCzsQGUqusmmIJIO+1jocRZPjuTjWVPNUeUTJIQxNswLkhju7aRZq66YGBudQzQyZOVXiXSFR/MLzLugDtq+IBjZcMRQAPXC/w/w7BNmIoHbPNJCx0O0RRBobUdLmwoJQUB2K1h2zeYy86iJmjkWQsgX+Ir8dD0H5HFHPZXydUjo8pjoh4iwe0AKK8aGjdKtgb9xR2ARx3g2azWXzEmVzUqtMzMIAFCsFYoVDAawzIgPxUenQ44nkckXlK6Ry7EMDy16j1FdNsfR+W4OhyqZdwSoRQRZBsUTupB+Kz1wpeM5+EZNlGZyyPI41aUjBeiTzMxI6m9ybNe2LK6c84Zw9UlkMhCoi6i2pPhHxbKWYCyK74ZuAwxTQsZg+Xi8zRNP5jaZSpbTDEq9iPif6XbbCM/kMnmTCcmkqmay+XysZQ+UnM9vKQsjKQANOwNmthhryniFImWLNZZsvk0VfIjMTOImUG2lYJuTdhl1AG733wBN8lkBA2bKDZiqNEXE+qyojVyRIZ2blPvY6AnAnK/tDlgnSDNlfuy65g0rMrGzCqkFSQFoM2ncj3xJxHxLHGq594yUBZOHZeqMrv8WYK9RqJ27hd+r4W/D/hafNPI+YCyO0heRboB2B5ZJhZXY15UdsBVlaowx0PLePMjIeXMxj+0aP5b4tZg5adGXVC4ZSu5X8QIHWv9DCsnhbJyFYXjyfmoKaPzGilQ7bFA1E9Oat+vfGifsryyEssM4JO3N5qj32dG/U4OSn4Q4blZtYmnfL5iGZjHmItQZ1kAsNIFO6kGrI2c4ZeJeDnnjKw8XkmZaZYpXRrZeZAeYEbgdRiw/hDKIxKxxr/ERNmIGv5sxSvqceTeEVdbBzo1bHRJBmlo3uS4DEbn1ODoncG49LkiMvmYpImjFfeO0YNALpDKPhoX3Fj32zDbJwKMRwZcZ4RpAhQDM5d0BtmYm2KoTzAbE9MZjiu+NdMA+WMKj1wBk+2FpNGkKxjZLItBdSpsNzpAIb1LdNsarBndakspUSSMQDQ0mMCNSDd/e23XlFCzjphg/pB74lEu1GiD2rrhbymRzgEJMgJCxrMrnUDQBkkRgAQ+qxXRl9MbZ6POsJgpTn0NFocI0TA86WVYMtAHpuSw2sYqmLT6GhdnvfsLO3bHqS9jYNXXUfn0xW4bK5S5EEbG+UPrA3Nc2lb29sWXYHarvt64JW6uOxvGxc4hjiC/DygLQUbKPTb/AFtiP7bVCTSuwJawASbBoE3VjAxYL4pcY4osEMkr2RGpY1udug+pofXFPiHijLRXc8dgbhTqI+i38sLHGPGmWzKtBEzSM1WTGQNCHWQSaP4CK73guCeT4s4jQTZxGkKhiR5aj1NC7r39vfFmfiSggHNAb3+8j6n6dd8LyxaRP03mUD5ffbe2ygbemI5MvS6QQ2ncmu1It/zxcUwScYi/+rPTtNH/AC0+xxHHxeGxqzR+Xm9ev8I6VgCsJYEIpbc3QugCy3t8z+WKyKdfS6IoehOoEV+X54oZH4pBuDmZCen7yY/oMQQcayxPNLIR1+LMHoQL9O4wHy62Sa2rbr2vHuSUg1TE8w6HpSOPbo36YmAxBxnKEkszkVY2mNdfU+x/L3xFmeKZQnUEfTV/uSdut7n0wIMex2sHX26As3+TYizYYAihy9dwOhrffvRwIJLm8rzD7OzN8JuBNje+5I/TE8nEMuqf/DURVkQxDre+zdDW+3WsBC5HmByLLBhuN6BuqPcAbe2NnzK+W9ugqwdTAXpIYD9P198BHn+IRJK+Yy8ebimEZUNDHEsPze+pJIv5bHbFtuHSPFl2XNSM+a5hE0cZLuitqZtdqCgFE+wwJ4nxKFAy6tW1AJzG96sXtup/wn0xLlfHkceXRNBeRZfNjUFQNLhgVLEllbmZ/hIoj1wUd4FwzMJMokWMyhWMaTaVjK1zaPKUKaLbggEXdYZ/DMDRCVXWJAJiQkZYgcqE2zkkk2G9ANsJPh/9pyzZoGfLtGqRMq6EeaTUzR3eleUUp6DBTM+OhFLO4ikdNSnSUKOLji/AV1En3rBL0eDt9Njt67jHN/EP7IkmeSRc1K2Ya3PmkOGO9Amtl7bdMFOD+PJJ2JbLyooG6MyE1fKwOxLEggqQALXfBLKeK8tNMMtbCd9jEwFLQZ/UruBZAJO42wO45rwXwpxTJyxypk0kMbM1a05tSspBIYGqJ2Hth5y/inPGMvPwpwgHP5cyMxB2OmM2WG+4vphoZum5Go+npZquxIxBpCgrZpUo7G6INVQ3Py+WIuvnKXiYzDyHMzMWSJfs5ksaNEiVGAoIFxhu1XWGbL5/MLmFGUzwVJJXh1qYlBUaWidhQ3MZPOwvUpF47FmeGwyrc8UTmtyyKfa9xtf6YFZHw9w628qDKHUWW1VWoqQGG9iwSBXvgv5RyvxMuXjzcnkuREpVknIdlmbQPMDSgEtqZbLCxZNYzJ8XnjJOVzQoksiq41BPvLQpY5+VasfjHfHcZYNiAFChdKqRyj209KFAV88AuLeBclO1y5aOtJJKrpN7b6l36X23vFTdc/b9ofEoGXW6yxM9J5kQ50LSKG1ihto3r1GCGW/aXGxH2nJx6rq0sFaq7PMRsf1xNxb9m8EHkBJ85CZZPKiWvNUMyk/CaoUpsi8L8/hDMLK8aTZLMSIwi0MDE3mEeYtHZWkKjux+EjBch2yPjTJyBQs2YiBsin1X1utRLmiK2Xau2Mxz+Xh0mX0mfIZpDGKRo2DrZChgTRroSKP4j1xmM7x13xuR3oyAdaG+1mt+tD1PsMejMLpB1LpPQ3sb6Ue9+2KWb4N5kkcvmMrxxvGCACPvALejsHBUEH5jptjZuCAnLtqbXlzatsdRKlGLCqJIJO1UemO2K42ZQKGLKFJFG9iSaG/udvnjFzCaSwZSou2sUNN6jftRu+lYGnwgv2dYAzhBKJibFswk803tsC5uhVdqxYynhwJl1gLM0ak3qq3Bs6WIG/Xc9TW5NnAENO229i79f+2NVxBwvh4y8KRB3YRqFBcgtQ2AJAHQbfTFojAQZvikMX76WOP+26r19ibxxPxTnlz2deVF5b0qdyWVbAY3soPYdgfnjrvHuFRSI5aFHk0MqsyAkHS2nfqBffsccP4K0egmucVeqQLsR2Ff54sWLTxuCKipa/E9/XF/g2TOZzMcWtV5kYMqk6TqFaget0QL6dcVZIl/GybA6SdbFe53A0/W8F/DOYETKx8qhOhp20DkDDUXAJNeZ0rFqnmHwbPVHNg2dRqFRzBWAPXrqYt6dsTHwnLW2dlAJsgKgBFqaO2+wYf3/YY1fxlGp5p8kv8A92Rjv028sXinJ4/g7Z3JLewtZW/6b45TKtr4PcMW+25kMashgLosR0HoQvyUdycRjwUtb5jMk0LOoAnlAs8vWwWv1Y4HS+PoxuM5liOnLBI2/wD4o/LELftFiH/zFn+pkZT7/wDEOLqja+CoS2ovN1sjzDR3Jr5DVXyAHbHqfs7yuw1Tnat539FHY/1b+Zb1wBfx6pHLLmz7LkP/ANvmMaDxbO3wDirX/Dk8utf4sTaZU0XDsi2YCfZc0SZWj1nUUBBJ1Hm+AmQgew9sHF8A5GqOXU7Vvfoo9fRF/L3OAkXiDOGgMtxZh6t9mjB/5cbS5zPHcZPP/wD50S/oq4oPL4LyS1WXi/w+7/8A9H/xYmXw1l+2XjI3HwD0Va/JQPoMJEXFM/I2lchngT3lzzqv1OlRgxHwfPt8f2dR75nMyX9BpH64h/TUnBYuogS7uwnU2TfT1Zj/AHj64Ax5OFeJSQtBEC2XjkjJjFjSXjZdx0pVI9KOFvxJNJlQWliRlAsukM7oL2ALHMLW/wDMYTeFcekGaM0WhWU2pOvTX8OkszaevKG74vaZrt+RGml2H9kaRsfT1HT88IfiadVz8402xEbE1/UAHcfw1gVnvG2c1aTmFVm3IhgRQt71qdi1ize31xL4cyMmezOYE+YkLqiMhLG9JLAi1INAkfngsmLfCZx59FGUaDbKeRSWTTYo8xpiN/wnbBPiWZQDKuAQ8eYjJtjponQzG+2lyMZP4QETWJcup+I+YEDHTuDqYFtt97xV4zwXNGBueDyq3YC6U1bK2rt8V6e2AcxLWog8o1M1L8W5B7XalSNtzipLxWKIaZpYoyhBuWVbNHa9VNq003T2Bxp4p40uShadlkfTqrQGK62FW+9BLrr07Y+eeMZt8zO80x1SObZq/IAegFAD0GISOkScQOczBzEbsfwwsGtkRb5iBsHNFrI2BPpglLxqZVQs0U77BfPiVmADfEXUBxbqKA7o7fw4n8DeHcrmMhCZYVMkdp5mgxybG1N7EnSw33wQzfgc/wC6zUy+0oWYb0Duw11QA2bpilDeHeJg3II54q5VMciyr0ABMc2+3Ucx339sFMt4nEjExy5eQFrVJNcEm+razqQ0oobC6LYH/wCzmZjB1RxTgg7xP5b7/wBRwVvc/iH6YF5kCNSrxyxSNaqs0Z0AEENzrqUkghevw6vXEBbM8HjGnRCqRm2aSRpswLEbEsrRzUihWdLNWaq9sWPD/hTKRKnluZZEZZNIlO7qCVfy2N7LJ3ugwvADhuTK22XkYE8o8mShYOwIB0qAASTXau4OLB41IQxk8qZPg1SoFYhtRI8xdJClF1m7oISe2COgQNUgAJqiT/l79LxmE/h3itDINSzxO4J5H8xBYBL6GAocukEjuaAxmMefHa143I6Fe2IzmG33xmMxsxnjdJD6nHpck9TjMZg5rydKrGrDHmMxXULni6NvIjZJZInbMxIXjIDaSzrXSiACaBGB8P7LcorabmII1buLv5hQa9sZjMHUXoP2aZHWVKSEVv8AeuL6daYYJp+z7IhVHkChuLJPX5k4zGYrmpYfBeTQUuWi63ZQE/nWLEXh7LrYEMY+Sj5+mMxmDnakPC4l2VEHf4R1/LEq5RdqFfIAdcZjMcup68WPfqcbCO63OMxmI7r1o/5fyxGRVn/XbGYzFZz1qq9ca6BZxmMwUC8fIDw3NX/wj+hUj9ccg8LcOE0piZnVSGblNEFdwfTGYzHTprxeHy51ok2w3aj3Htg/+zXNN/SZHUNA4N96aOj88ZjMSq6dnuEw5hlMsYfSGUWTQDCmFA0bBrfEWbyUcOUkhjQLGkLhQL2Glj3PqbxmMxHFW6WWPTIoZZEpwbpgwFg797x85caywhzE0K/BHK6Le5oEgWe+2PcZix0m4d4lzWW/cZiWMegaxtYGxsVvh28E/tNzc83kzCFxXxaCrdP6rBf0x5jMc13jqBm36D9e1++IXzOx2H6+teuMxmK4Ds5wDLStbQIGNgulo3+JSDhf8Sw/Yz92zMDsVkpxRrUu4umA0nvW14zGYHFUyTB6k0qruwBKjrSue9/6OMxmMxzybcfH/9k="/>
          <p:cNvSpPr>
            <a:spLocks noChangeAspect="1" noChangeArrowheads="1"/>
          </p:cNvSpPr>
          <p:nvPr/>
        </p:nvSpPr>
        <p:spPr bwMode="auto">
          <a:xfrm>
            <a:off x="63500" y="-839788"/>
            <a:ext cx="2657475" cy="1714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486" name="Picture 6" descr="http://t1.gstatic.com/images?q=tbn:ANd9GcR2cxD6dewxUhpTYuL4v3y2h1KVS1fa5yxaFLh0P95dtIi_DFLDB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048000"/>
            <a:ext cx="3962400" cy="303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752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law making place where people vote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1506" name="Picture 2" descr="http://t3.gstatic.com/images?q=tbn:ANd9GcS2wubJQEL9FX4u8drMMfkxTJkNg0v9EQWGHlW-JR3pDjZomZ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3657600"/>
            <a:ext cx="35052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</TotalTime>
  <Words>123</Words>
  <Application>Microsoft Office PowerPoint</Application>
  <PresentationFormat>On-screen Show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Ancient Greece</vt:lpstr>
      <vt:lpstr>Acropolis</vt:lpstr>
      <vt:lpstr>citizens</vt:lpstr>
      <vt:lpstr>Oligarchy</vt:lpstr>
      <vt:lpstr>Monarchy</vt:lpstr>
      <vt:lpstr>city-state</vt:lpstr>
      <vt:lpstr>Ruled by the by the people </vt:lpstr>
      <vt:lpstr>Agora</vt:lpstr>
      <vt:lpstr>Assembly</vt:lpstr>
      <vt:lpstr>Colony</vt:lpstr>
      <vt:lpstr>Jury</vt:lpstr>
      <vt:lpstr>peninsula</vt:lpstr>
      <vt:lpstr>philosophy</vt:lpstr>
      <vt:lpstr>Peloponnesian</vt:lpstr>
      <vt:lpstr>Harbor</vt:lpstr>
    </vt:vector>
  </TitlesOfParts>
  <Company>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Greece</dc:title>
  <dc:creator>poweruser</dc:creator>
  <cp:lastModifiedBy>BHISD</cp:lastModifiedBy>
  <cp:revision>98</cp:revision>
  <dcterms:created xsi:type="dcterms:W3CDTF">2012-02-26T22:36:28Z</dcterms:created>
  <dcterms:modified xsi:type="dcterms:W3CDTF">2012-03-08T15:24:05Z</dcterms:modified>
</cp:coreProperties>
</file>